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4"/>
  </p:notesMasterIdLst>
  <p:handoutMasterIdLst>
    <p:handoutMasterId r:id="rId25"/>
  </p:handoutMasterIdLst>
  <p:sldIdLst>
    <p:sldId id="256" r:id="rId2"/>
    <p:sldId id="265" r:id="rId3"/>
    <p:sldId id="275" r:id="rId4"/>
    <p:sldId id="276" r:id="rId5"/>
    <p:sldId id="282" r:id="rId6"/>
    <p:sldId id="289" r:id="rId7"/>
    <p:sldId id="283" r:id="rId8"/>
    <p:sldId id="277" r:id="rId9"/>
    <p:sldId id="278" r:id="rId10"/>
    <p:sldId id="279" r:id="rId11"/>
    <p:sldId id="284" r:id="rId12"/>
    <p:sldId id="280" r:id="rId13"/>
    <p:sldId id="285" r:id="rId14"/>
    <p:sldId id="286" r:id="rId15"/>
    <p:sldId id="287" r:id="rId16"/>
    <p:sldId id="288" r:id="rId17"/>
    <p:sldId id="290" r:id="rId18"/>
    <p:sldId id="292" r:id="rId19"/>
    <p:sldId id="293" r:id="rId20"/>
    <p:sldId id="294" r:id="rId21"/>
    <p:sldId id="291" r:id="rId22"/>
    <p:sldId id="295" r:id="rId23"/>
  </p:sldIdLst>
  <p:sldSz cx="12188825"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8" pos="3839">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706" autoAdjust="0"/>
  </p:normalViewPr>
  <p:slideViewPr>
    <p:cSldViewPr showGuides="1">
      <p:cViewPr varScale="1">
        <p:scale>
          <a:sx n="68" d="100"/>
          <a:sy n="68" d="100"/>
        </p:scale>
        <p:origin x="616" y="56"/>
      </p:cViewPr>
      <p:guideLst>
        <p:guide orient="horz" pos="2160"/>
        <p:guide pos="3839"/>
      </p:guideLst>
    </p:cSldViewPr>
  </p:slideViewPr>
  <p:notesTextViewPr>
    <p:cViewPr>
      <p:scale>
        <a:sx n="1" d="1"/>
        <a:sy n="1" d="1"/>
      </p:scale>
      <p:origin x="0" y="0"/>
    </p:cViewPr>
  </p:notesTextViewPr>
  <p:notesViewPr>
    <p:cSldViewPr showGuides="1">
      <p:cViewPr varScale="1">
        <p:scale>
          <a:sx n="63" d="100"/>
          <a:sy n="63" d="100"/>
        </p:scale>
        <p:origin x="2838" y="10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40" b="0" i="0" u="none" strike="noStrike" kern="1200" spc="0" baseline="0">
                <a:solidFill>
                  <a:schemeClr val="tx1">
                    <a:lumMod val="65000"/>
                    <a:lumOff val="35000"/>
                  </a:schemeClr>
                </a:solidFill>
                <a:latin typeface="+mn-lt"/>
                <a:ea typeface="+mn-ea"/>
                <a:cs typeface="+mn-cs"/>
              </a:defRPr>
            </a:pPr>
            <a:r>
              <a:rPr lang="en-US"/>
              <a:t>Emotions by Brand</a:t>
            </a:r>
          </a:p>
        </c:rich>
      </c:tx>
      <c:overlay val="0"/>
      <c:spPr>
        <a:noFill/>
        <a:ln>
          <a:noFill/>
        </a:ln>
        <a:effectLst/>
      </c:spPr>
      <c:txPr>
        <a:bodyPr rot="0" spcFirstLastPara="1" vertOverflow="ellipsis" vert="horz" wrap="square" anchor="ctr" anchorCtr="1"/>
        <a:lstStyle/>
        <a:p>
          <a:pPr>
            <a:defRPr sz="144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7.7219816272965883E-2"/>
          <c:y val="0.21384347629206049"/>
          <c:w val="0.88389129483814521"/>
          <c:h val="0.66495212961362105"/>
        </c:manualLayout>
      </c:layout>
      <c:barChart>
        <c:barDir val="col"/>
        <c:grouping val="clustered"/>
        <c:varyColors val="0"/>
        <c:ser>
          <c:idx val="0"/>
          <c:order val="0"/>
          <c:tx>
            <c:strRef>
              <c:f>Sheet1!$A$2</c:f>
              <c:strCache>
                <c:ptCount val="1"/>
                <c:pt idx="0">
                  <c:v>Sadness</c:v>
                </c:pt>
              </c:strCache>
            </c:strRef>
          </c:tx>
          <c:spPr>
            <a:solidFill>
              <a:schemeClr val="accent6"/>
            </a:solidFill>
            <a:ln>
              <a:noFill/>
            </a:ln>
            <a:effectLst/>
          </c:spPr>
          <c:invertIfNegative val="0"/>
          <c:cat>
            <c:strRef>
              <c:f>Sheet1!$B$1:$H$1</c:f>
              <c:strCache>
                <c:ptCount val="7"/>
                <c:pt idx="0">
                  <c:v>Nike</c:v>
                </c:pt>
                <c:pt idx="1">
                  <c:v>Nike Factory</c:v>
                </c:pt>
                <c:pt idx="2">
                  <c:v>Katy Tiger</c:v>
                </c:pt>
                <c:pt idx="3">
                  <c:v>Stefan Janoski</c:v>
                </c:pt>
                <c:pt idx="4">
                  <c:v>Centre Pompidou</c:v>
                </c:pt>
                <c:pt idx="5">
                  <c:v>Beast Boy</c:v>
                </c:pt>
                <c:pt idx="6">
                  <c:v>Twitter</c:v>
                </c:pt>
              </c:strCache>
            </c:strRef>
          </c:cat>
          <c:val>
            <c:numRef>
              <c:f>Sheet1!$B$2:$H$2</c:f>
              <c:numCache>
                <c:formatCode>0.00</c:formatCode>
                <c:ptCount val="7"/>
                <c:pt idx="0">
                  <c:v>0.131271</c:v>
                </c:pt>
                <c:pt idx="1">
                  <c:v>0.14849899999999999</c:v>
                </c:pt>
                <c:pt idx="2">
                  <c:v>6.5477999999999995E-2</c:v>
                </c:pt>
                <c:pt idx="3">
                  <c:v>0.225719</c:v>
                </c:pt>
                <c:pt idx="4">
                  <c:v>0.257907</c:v>
                </c:pt>
                <c:pt idx="5">
                  <c:v>0.15803300000000001</c:v>
                </c:pt>
                <c:pt idx="6">
                  <c:v>0.23213600000000001</c:v>
                </c:pt>
              </c:numCache>
            </c:numRef>
          </c:val>
          <c:extLst>
            <c:ext xmlns:c16="http://schemas.microsoft.com/office/drawing/2014/chart" uri="{C3380CC4-5D6E-409C-BE32-E72D297353CC}">
              <c16:uniqueId val="{00000000-28CB-4A07-9505-D86DDEF0B5DF}"/>
            </c:ext>
          </c:extLst>
        </c:ser>
        <c:ser>
          <c:idx val="1"/>
          <c:order val="1"/>
          <c:tx>
            <c:strRef>
              <c:f>Sheet1!$A$3</c:f>
              <c:strCache>
                <c:ptCount val="1"/>
                <c:pt idx="0">
                  <c:v>Joy</c:v>
                </c:pt>
              </c:strCache>
            </c:strRef>
          </c:tx>
          <c:spPr>
            <a:solidFill>
              <a:schemeClr val="accent5"/>
            </a:solidFill>
            <a:ln>
              <a:noFill/>
            </a:ln>
            <a:effectLst/>
          </c:spPr>
          <c:invertIfNegative val="0"/>
          <c:cat>
            <c:strRef>
              <c:f>Sheet1!$B$1:$H$1</c:f>
              <c:strCache>
                <c:ptCount val="7"/>
                <c:pt idx="0">
                  <c:v>Nike</c:v>
                </c:pt>
                <c:pt idx="1">
                  <c:v>Nike Factory</c:v>
                </c:pt>
                <c:pt idx="2">
                  <c:v>Katy Tiger</c:v>
                </c:pt>
                <c:pt idx="3">
                  <c:v>Stefan Janoski</c:v>
                </c:pt>
                <c:pt idx="4">
                  <c:v>Centre Pompidou</c:v>
                </c:pt>
                <c:pt idx="5">
                  <c:v>Beast Boy</c:v>
                </c:pt>
                <c:pt idx="6">
                  <c:v>Twitter</c:v>
                </c:pt>
              </c:strCache>
            </c:strRef>
          </c:cat>
          <c:val>
            <c:numRef>
              <c:f>Sheet1!$B$3:$H$3</c:f>
              <c:numCache>
                <c:formatCode>0.00</c:formatCode>
                <c:ptCount val="7"/>
                <c:pt idx="0">
                  <c:v>0.34082000000000001</c:v>
                </c:pt>
                <c:pt idx="1">
                  <c:v>0.47269899999999998</c:v>
                </c:pt>
                <c:pt idx="2">
                  <c:v>0.15013699999999999</c:v>
                </c:pt>
                <c:pt idx="3">
                  <c:v>8.8305999999999996E-2</c:v>
                </c:pt>
                <c:pt idx="4">
                  <c:v>0.13355500000000001</c:v>
                </c:pt>
                <c:pt idx="5">
                  <c:v>0.34164800000000001</c:v>
                </c:pt>
                <c:pt idx="6">
                  <c:v>0.30635400000000002</c:v>
                </c:pt>
              </c:numCache>
            </c:numRef>
          </c:val>
          <c:extLst>
            <c:ext xmlns:c16="http://schemas.microsoft.com/office/drawing/2014/chart" uri="{C3380CC4-5D6E-409C-BE32-E72D297353CC}">
              <c16:uniqueId val="{00000001-28CB-4A07-9505-D86DDEF0B5DF}"/>
            </c:ext>
          </c:extLst>
        </c:ser>
        <c:ser>
          <c:idx val="2"/>
          <c:order val="2"/>
          <c:tx>
            <c:strRef>
              <c:f>Sheet1!$A$4</c:f>
              <c:strCache>
                <c:ptCount val="1"/>
                <c:pt idx="0">
                  <c:v>Fear</c:v>
                </c:pt>
              </c:strCache>
            </c:strRef>
          </c:tx>
          <c:spPr>
            <a:solidFill>
              <a:schemeClr val="accent4"/>
            </a:solidFill>
            <a:ln>
              <a:noFill/>
            </a:ln>
            <a:effectLst/>
          </c:spPr>
          <c:invertIfNegative val="0"/>
          <c:cat>
            <c:strRef>
              <c:f>Sheet1!$B$1:$H$1</c:f>
              <c:strCache>
                <c:ptCount val="7"/>
                <c:pt idx="0">
                  <c:v>Nike</c:v>
                </c:pt>
                <c:pt idx="1">
                  <c:v>Nike Factory</c:v>
                </c:pt>
                <c:pt idx="2">
                  <c:v>Katy Tiger</c:v>
                </c:pt>
                <c:pt idx="3">
                  <c:v>Stefan Janoski</c:v>
                </c:pt>
                <c:pt idx="4">
                  <c:v>Centre Pompidou</c:v>
                </c:pt>
                <c:pt idx="5">
                  <c:v>Beast Boy</c:v>
                </c:pt>
                <c:pt idx="6">
                  <c:v>Twitter</c:v>
                </c:pt>
              </c:strCache>
            </c:strRef>
          </c:cat>
          <c:val>
            <c:numRef>
              <c:f>Sheet1!$B$4:$H$4</c:f>
              <c:numCache>
                <c:formatCode>0.00</c:formatCode>
                <c:ptCount val="7"/>
                <c:pt idx="0">
                  <c:v>0.18887300000000001</c:v>
                </c:pt>
                <c:pt idx="1">
                  <c:v>8.2098000000000004E-2</c:v>
                </c:pt>
                <c:pt idx="2">
                  <c:v>0.138239</c:v>
                </c:pt>
                <c:pt idx="3">
                  <c:v>2.7962000000000001E-2</c:v>
                </c:pt>
                <c:pt idx="4">
                  <c:v>7.8505000000000005E-2</c:v>
                </c:pt>
                <c:pt idx="5">
                  <c:v>3.1439000000000002E-2</c:v>
                </c:pt>
                <c:pt idx="6">
                  <c:v>0.11796</c:v>
                </c:pt>
              </c:numCache>
            </c:numRef>
          </c:val>
          <c:extLst>
            <c:ext xmlns:c16="http://schemas.microsoft.com/office/drawing/2014/chart" uri="{C3380CC4-5D6E-409C-BE32-E72D297353CC}">
              <c16:uniqueId val="{00000002-28CB-4A07-9505-D86DDEF0B5DF}"/>
            </c:ext>
          </c:extLst>
        </c:ser>
        <c:ser>
          <c:idx val="3"/>
          <c:order val="3"/>
          <c:tx>
            <c:strRef>
              <c:f>Sheet1!$A$5</c:f>
              <c:strCache>
                <c:ptCount val="1"/>
                <c:pt idx="0">
                  <c:v>Disgust</c:v>
                </c:pt>
              </c:strCache>
            </c:strRef>
          </c:tx>
          <c:spPr>
            <a:solidFill>
              <a:schemeClr val="accent6">
                <a:lumMod val="60000"/>
              </a:schemeClr>
            </a:solidFill>
            <a:ln>
              <a:noFill/>
            </a:ln>
            <a:effectLst/>
          </c:spPr>
          <c:invertIfNegative val="0"/>
          <c:cat>
            <c:strRef>
              <c:f>Sheet1!$B$1:$H$1</c:f>
              <c:strCache>
                <c:ptCount val="7"/>
                <c:pt idx="0">
                  <c:v>Nike</c:v>
                </c:pt>
                <c:pt idx="1">
                  <c:v>Nike Factory</c:v>
                </c:pt>
                <c:pt idx="2">
                  <c:v>Katy Tiger</c:v>
                </c:pt>
                <c:pt idx="3">
                  <c:v>Stefan Janoski</c:v>
                </c:pt>
                <c:pt idx="4">
                  <c:v>Centre Pompidou</c:v>
                </c:pt>
                <c:pt idx="5">
                  <c:v>Beast Boy</c:v>
                </c:pt>
                <c:pt idx="6">
                  <c:v>Twitter</c:v>
                </c:pt>
              </c:strCache>
            </c:strRef>
          </c:cat>
          <c:val>
            <c:numRef>
              <c:f>Sheet1!$B$5:$H$5</c:f>
              <c:numCache>
                <c:formatCode>0.00</c:formatCode>
                <c:ptCount val="7"/>
                <c:pt idx="0">
                  <c:v>0.10917399999999999</c:v>
                </c:pt>
                <c:pt idx="1">
                  <c:v>7.0805000000000007E-2</c:v>
                </c:pt>
                <c:pt idx="2">
                  <c:v>6.7326999999999998E-2</c:v>
                </c:pt>
                <c:pt idx="3">
                  <c:v>6.2899999999999996E-3</c:v>
                </c:pt>
                <c:pt idx="4">
                  <c:v>6.7279000000000005E-2</c:v>
                </c:pt>
                <c:pt idx="5">
                  <c:v>0.12535099999999999</c:v>
                </c:pt>
                <c:pt idx="6">
                  <c:v>0.18656500000000001</c:v>
                </c:pt>
              </c:numCache>
            </c:numRef>
          </c:val>
          <c:extLst>
            <c:ext xmlns:c16="http://schemas.microsoft.com/office/drawing/2014/chart" uri="{C3380CC4-5D6E-409C-BE32-E72D297353CC}">
              <c16:uniqueId val="{00000003-28CB-4A07-9505-D86DDEF0B5DF}"/>
            </c:ext>
          </c:extLst>
        </c:ser>
        <c:ser>
          <c:idx val="4"/>
          <c:order val="4"/>
          <c:tx>
            <c:strRef>
              <c:f>Sheet1!$A$6</c:f>
              <c:strCache>
                <c:ptCount val="1"/>
                <c:pt idx="0">
                  <c:v>Anger</c:v>
                </c:pt>
              </c:strCache>
            </c:strRef>
          </c:tx>
          <c:spPr>
            <a:solidFill>
              <a:schemeClr val="accent5">
                <a:lumMod val="60000"/>
              </a:schemeClr>
            </a:solidFill>
            <a:ln>
              <a:noFill/>
            </a:ln>
            <a:effectLst/>
          </c:spPr>
          <c:invertIfNegative val="0"/>
          <c:cat>
            <c:strRef>
              <c:f>Sheet1!$B$1:$H$1</c:f>
              <c:strCache>
                <c:ptCount val="7"/>
                <c:pt idx="0">
                  <c:v>Nike</c:v>
                </c:pt>
                <c:pt idx="1">
                  <c:v>Nike Factory</c:v>
                </c:pt>
                <c:pt idx="2">
                  <c:v>Katy Tiger</c:v>
                </c:pt>
                <c:pt idx="3">
                  <c:v>Stefan Janoski</c:v>
                </c:pt>
                <c:pt idx="4">
                  <c:v>Centre Pompidou</c:v>
                </c:pt>
                <c:pt idx="5">
                  <c:v>Beast Boy</c:v>
                </c:pt>
                <c:pt idx="6">
                  <c:v>Twitter</c:v>
                </c:pt>
              </c:strCache>
            </c:strRef>
          </c:cat>
          <c:val>
            <c:numRef>
              <c:f>Sheet1!$B$6:$H$6</c:f>
              <c:numCache>
                <c:formatCode>0.00</c:formatCode>
                <c:ptCount val="7"/>
                <c:pt idx="0">
                  <c:v>0.10009999999999999</c:v>
                </c:pt>
                <c:pt idx="1">
                  <c:v>0.13292599999999999</c:v>
                </c:pt>
                <c:pt idx="2">
                  <c:v>6.6906999999999994E-2</c:v>
                </c:pt>
                <c:pt idx="3">
                  <c:v>7.6578999999999994E-2</c:v>
                </c:pt>
                <c:pt idx="4">
                  <c:v>0.228489</c:v>
                </c:pt>
                <c:pt idx="5">
                  <c:v>0.123547</c:v>
                </c:pt>
                <c:pt idx="6">
                  <c:v>5.7495999999999998E-2</c:v>
                </c:pt>
              </c:numCache>
            </c:numRef>
          </c:val>
          <c:extLst>
            <c:ext xmlns:c16="http://schemas.microsoft.com/office/drawing/2014/chart" uri="{C3380CC4-5D6E-409C-BE32-E72D297353CC}">
              <c16:uniqueId val="{00000004-28CB-4A07-9505-D86DDEF0B5DF}"/>
            </c:ext>
          </c:extLst>
        </c:ser>
        <c:dLbls>
          <c:showLegendKey val="0"/>
          <c:showVal val="0"/>
          <c:showCatName val="0"/>
          <c:showSerName val="0"/>
          <c:showPercent val="0"/>
          <c:showBubbleSize val="0"/>
        </c:dLbls>
        <c:gapWidth val="219"/>
        <c:overlap val="-27"/>
        <c:axId val="397579216"/>
        <c:axId val="397579872"/>
      </c:barChart>
      <c:catAx>
        <c:axId val="39757921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crossAx val="397579872"/>
        <c:crosses val="autoZero"/>
        <c:auto val="1"/>
        <c:lblAlgn val="ctr"/>
        <c:lblOffset val="100"/>
        <c:noMultiLvlLbl val="0"/>
      </c:catAx>
      <c:valAx>
        <c:axId val="397579872"/>
        <c:scaling>
          <c:orientation val="minMax"/>
        </c:scaling>
        <c:delete val="0"/>
        <c:axPos val="l"/>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crossAx val="397579216"/>
        <c:crosses val="autoZero"/>
        <c:crossBetween val="between"/>
      </c:valAx>
      <c:spPr>
        <a:noFill/>
        <a:ln>
          <a:noFill/>
        </a:ln>
        <a:effectLst/>
      </c:spPr>
    </c:plotArea>
    <c:legend>
      <c:legendPos val="b"/>
      <c:layout>
        <c:manualLayout>
          <c:xMode val="edge"/>
          <c:yMode val="edge"/>
          <c:x val="0.24161986001749777"/>
          <c:y val="0.11345226930038088"/>
          <c:w val="0.51676006124234475"/>
          <c:h val="0.12369028871391077"/>
        </c:manualLayout>
      </c:layout>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08178E0-DD62-4E3B-A9B1-1BA5DAFA5E7C}" type="doc">
      <dgm:prSet loTypeId="urn:microsoft.com/office/officeart/2005/8/layout/pyramid4" loCatId="pyramid" qsTypeId="urn:microsoft.com/office/officeart/2005/8/quickstyle/simple1" qsCatId="simple" csTypeId="urn:microsoft.com/office/officeart/2005/8/colors/accent1_2" csCatId="accent1" phldr="1"/>
      <dgm:spPr/>
      <dgm:t>
        <a:bodyPr/>
        <a:lstStyle/>
        <a:p>
          <a:endParaRPr lang="en-US"/>
        </a:p>
      </dgm:t>
    </dgm:pt>
    <dgm:pt modelId="{A2E2AA26-4917-4DE2-841D-043A959C8FF2}">
      <dgm:prSet phldrT="[Text]"/>
      <dgm:spPr/>
      <dgm:t>
        <a:bodyPr/>
        <a:lstStyle/>
        <a:p>
          <a:r>
            <a:rPr lang="en-US" dirty="0"/>
            <a:t>Customer’s Real time </a:t>
          </a:r>
          <a:r>
            <a:rPr lang="en-US" dirty="0" err="1"/>
            <a:t>Behaviour</a:t>
          </a:r>
          <a:endParaRPr lang="en-US" dirty="0"/>
        </a:p>
      </dgm:t>
    </dgm:pt>
    <dgm:pt modelId="{75D7B7B5-C90F-40DD-9714-F512F4FC06DD}" type="parTrans" cxnId="{CF36493B-2472-4441-B595-4169EC19ECE3}">
      <dgm:prSet/>
      <dgm:spPr/>
      <dgm:t>
        <a:bodyPr/>
        <a:lstStyle/>
        <a:p>
          <a:endParaRPr lang="en-US"/>
        </a:p>
      </dgm:t>
    </dgm:pt>
    <dgm:pt modelId="{2962589E-2331-415E-8ED7-9606411B8FB7}" type="sibTrans" cxnId="{CF36493B-2472-4441-B595-4169EC19ECE3}">
      <dgm:prSet/>
      <dgm:spPr/>
      <dgm:t>
        <a:bodyPr/>
        <a:lstStyle/>
        <a:p>
          <a:endParaRPr lang="en-US"/>
        </a:p>
      </dgm:t>
    </dgm:pt>
    <dgm:pt modelId="{0FB462CD-ACDA-49EF-B904-ACAF189A9CF7}">
      <dgm:prSet phldrT="[Text]"/>
      <dgm:spPr/>
      <dgm:t>
        <a:bodyPr/>
        <a:lstStyle/>
        <a:p>
          <a:r>
            <a:rPr lang="en-US" dirty="0"/>
            <a:t>Demographic Information</a:t>
          </a:r>
        </a:p>
      </dgm:t>
    </dgm:pt>
    <dgm:pt modelId="{01D69DF5-F915-4424-8C7B-AC992244DF74}" type="parTrans" cxnId="{0B2C2552-36B6-4DF3-A970-17C393F16AD5}">
      <dgm:prSet/>
      <dgm:spPr/>
      <dgm:t>
        <a:bodyPr/>
        <a:lstStyle/>
        <a:p>
          <a:endParaRPr lang="en-US"/>
        </a:p>
      </dgm:t>
    </dgm:pt>
    <dgm:pt modelId="{B6EFF537-5658-4B38-A10A-0FD5F738464D}" type="sibTrans" cxnId="{0B2C2552-36B6-4DF3-A970-17C393F16AD5}">
      <dgm:prSet/>
      <dgm:spPr/>
      <dgm:t>
        <a:bodyPr/>
        <a:lstStyle/>
        <a:p>
          <a:endParaRPr lang="en-US"/>
        </a:p>
      </dgm:t>
    </dgm:pt>
    <dgm:pt modelId="{98DE88AC-4A5B-42C9-B71F-EB5D81D1A98E}">
      <dgm:prSet phldrT="[Text]"/>
      <dgm:spPr/>
      <dgm:t>
        <a:bodyPr/>
        <a:lstStyle/>
        <a:p>
          <a:r>
            <a:rPr lang="en-US" dirty="0"/>
            <a:t>Social Media</a:t>
          </a:r>
        </a:p>
      </dgm:t>
    </dgm:pt>
    <dgm:pt modelId="{966B3BC0-5A24-445C-AEAE-F1A007FC9374}" type="parTrans" cxnId="{C5FA290D-6ADD-45BD-923C-20968142C37E}">
      <dgm:prSet/>
      <dgm:spPr/>
      <dgm:t>
        <a:bodyPr/>
        <a:lstStyle/>
        <a:p>
          <a:endParaRPr lang="en-US"/>
        </a:p>
      </dgm:t>
    </dgm:pt>
    <dgm:pt modelId="{3610B504-BE00-4D51-99FF-1AEB4DC7EBD4}" type="sibTrans" cxnId="{C5FA290D-6ADD-45BD-923C-20968142C37E}">
      <dgm:prSet/>
      <dgm:spPr/>
      <dgm:t>
        <a:bodyPr/>
        <a:lstStyle/>
        <a:p>
          <a:endParaRPr lang="en-US"/>
        </a:p>
      </dgm:t>
    </dgm:pt>
    <dgm:pt modelId="{37F31D5C-D2EE-484A-A9F1-B13A56F04673}">
      <dgm:prSet phldrT="[Text]"/>
      <dgm:spPr/>
      <dgm:t>
        <a:bodyPr/>
        <a:lstStyle/>
        <a:p>
          <a:r>
            <a:rPr lang="en-US" dirty="0"/>
            <a:t>Customer Service records/Surveys</a:t>
          </a:r>
        </a:p>
      </dgm:t>
    </dgm:pt>
    <dgm:pt modelId="{E7B1086A-A6CD-4436-B5E8-01228FA8B9CF}" type="parTrans" cxnId="{F35D3572-FC3C-4813-971F-B8EE85C070C4}">
      <dgm:prSet/>
      <dgm:spPr/>
      <dgm:t>
        <a:bodyPr/>
        <a:lstStyle/>
        <a:p>
          <a:endParaRPr lang="en-US"/>
        </a:p>
      </dgm:t>
    </dgm:pt>
    <dgm:pt modelId="{F340704B-A858-4039-B413-0D5574E8993C}" type="sibTrans" cxnId="{F35D3572-FC3C-4813-971F-B8EE85C070C4}">
      <dgm:prSet/>
      <dgm:spPr/>
      <dgm:t>
        <a:bodyPr/>
        <a:lstStyle/>
        <a:p>
          <a:endParaRPr lang="en-US"/>
        </a:p>
      </dgm:t>
    </dgm:pt>
    <dgm:pt modelId="{BBE1F09A-64EA-4A1B-8CDF-9CF73E2CEDFF}" type="pres">
      <dgm:prSet presAssocID="{008178E0-DD62-4E3B-A9B1-1BA5DAFA5E7C}" presName="compositeShape" presStyleCnt="0">
        <dgm:presLayoutVars>
          <dgm:chMax val="9"/>
          <dgm:dir/>
          <dgm:resizeHandles val="exact"/>
        </dgm:presLayoutVars>
      </dgm:prSet>
      <dgm:spPr/>
    </dgm:pt>
    <dgm:pt modelId="{3D09906C-D7D9-46C4-A459-CCA147B7DBEB}" type="pres">
      <dgm:prSet presAssocID="{008178E0-DD62-4E3B-A9B1-1BA5DAFA5E7C}" presName="triangle1" presStyleLbl="node1" presStyleIdx="0" presStyleCnt="4">
        <dgm:presLayoutVars>
          <dgm:bulletEnabled val="1"/>
        </dgm:presLayoutVars>
      </dgm:prSet>
      <dgm:spPr/>
    </dgm:pt>
    <dgm:pt modelId="{B54398DB-682A-4D54-9EAC-2A4B48074FC0}" type="pres">
      <dgm:prSet presAssocID="{008178E0-DD62-4E3B-A9B1-1BA5DAFA5E7C}" presName="triangle2" presStyleLbl="node1" presStyleIdx="1" presStyleCnt="4">
        <dgm:presLayoutVars>
          <dgm:bulletEnabled val="1"/>
        </dgm:presLayoutVars>
      </dgm:prSet>
      <dgm:spPr/>
    </dgm:pt>
    <dgm:pt modelId="{8E5B8418-2474-41DF-9322-74B44BCF9121}" type="pres">
      <dgm:prSet presAssocID="{008178E0-DD62-4E3B-A9B1-1BA5DAFA5E7C}" presName="triangle3" presStyleLbl="node1" presStyleIdx="2" presStyleCnt="4">
        <dgm:presLayoutVars>
          <dgm:bulletEnabled val="1"/>
        </dgm:presLayoutVars>
      </dgm:prSet>
      <dgm:spPr/>
    </dgm:pt>
    <dgm:pt modelId="{5590BD05-2A09-4D0B-94F9-7D25E0CEE484}" type="pres">
      <dgm:prSet presAssocID="{008178E0-DD62-4E3B-A9B1-1BA5DAFA5E7C}" presName="triangle4" presStyleLbl="node1" presStyleIdx="3" presStyleCnt="4">
        <dgm:presLayoutVars>
          <dgm:bulletEnabled val="1"/>
        </dgm:presLayoutVars>
      </dgm:prSet>
      <dgm:spPr/>
    </dgm:pt>
  </dgm:ptLst>
  <dgm:cxnLst>
    <dgm:cxn modelId="{C5FA290D-6ADD-45BD-923C-20968142C37E}" srcId="{008178E0-DD62-4E3B-A9B1-1BA5DAFA5E7C}" destId="{98DE88AC-4A5B-42C9-B71F-EB5D81D1A98E}" srcOrd="2" destOrd="0" parTransId="{966B3BC0-5A24-445C-AEAE-F1A007FC9374}" sibTransId="{3610B504-BE00-4D51-99FF-1AEB4DC7EBD4}"/>
    <dgm:cxn modelId="{CF36493B-2472-4441-B595-4169EC19ECE3}" srcId="{008178E0-DD62-4E3B-A9B1-1BA5DAFA5E7C}" destId="{A2E2AA26-4917-4DE2-841D-043A959C8FF2}" srcOrd="0" destOrd="0" parTransId="{75D7B7B5-C90F-40DD-9714-F512F4FC06DD}" sibTransId="{2962589E-2331-415E-8ED7-9606411B8FB7}"/>
    <dgm:cxn modelId="{0B2C2552-36B6-4DF3-A970-17C393F16AD5}" srcId="{008178E0-DD62-4E3B-A9B1-1BA5DAFA5E7C}" destId="{0FB462CD-ACDA-49EF-B904-ACAF189A9CF7}" srcOrd="1" destOrd="0" parTransId="{01D69DF5-F915-4424-8C7B-AC992244DF74}" sibTransId="{B6EFF537-5658-4B38-A10A-0FD5F738464D}"/>
    <dgm:cxn modelId="{F35D3572-FC3C-4813-971F-B8EE85C070C4}" srcId="{008178E0-DD62-4E3B-A9B1-1BA5DAFA5E7C}" destId="{37F31D5C-D2EE-484A-A9F1-B13A56F04673}" srcOrd="3" destOrd="0" parTransId="{E7B1086A-A6CD-4436-B5E8-01228FA8B9CF}" sibTransId="{F340704B-A858-4039-B413-0D5574E8993C}"/>
    <dgm:cxn modelId="{A903A352-48AD-4668-89C3-90DF3A732A9C}" type="presOf" srcId="{98DE88AC-4A5B-42C9-B71F-EB5D81D1A98E}" destId="{8E5B8418-2474-41DF-9322-74B44BCF9121}" srcOrd="0" destOrd="0" presId="urn:microsoft.com/office/officeart/2005/8/layout/pyramid4"/>
    <dgm:cxn modelId="{F750BA99-4DFB-419B-83BC-19500D3CBE5D}" type="presOf" srcId="{A2E2AA26-4917-4DE2-841D-043A959C8FF2}" destId="{3D09906C-D7D9-46C4-A459-CCA147B7DBEB}" srcOrd="0" destOrd="0" presId="urn:microsoft.com/office/officeart/2005/8/layout/pyramid4"/>
    <dgm:cxn modelId="{AB40F0CE-1A52-409A-BEDC-A543E6101449}" type="presOf" srcId="{0FB462CD-ACDA-49EF-B904-ACAF189A9CF7}" destId="{B54398DB-682A-4D54-9EAC-2A4B48074FC0}" srcOrd="0" destOrd="0" presId="urn:microsoft.com/office/officeart/2005/8/layout/pyramid4"/>
    <dgm:cxn modelId="{79B1A4E3-FBBA-46A4-B668-F284904234BF}" type="presOf" srcId="{37F31D5C-D2EE-484A-A9F1-B13A56F04673}" destId="{5590BD05-2A09-4D0B-94F9-7D25E0CEE484}" srcOrd="0" destOrd="0" presId="urn:microsoft.com/office/officeart/2005/8/layout/pyramid4"/>
    <dgm:cxn modelId="{0D3F31FE-49C1-4372-830D-75CA3BD07D1E}" type="presOf" srcId="{008178E0-DD62-4E3B-A9B1-1BA5DAFA5E7C}" destId="{BBE1F09A-64EA-4A1B-8CDF-9CF73E2CEDFF}" srcOrd="0" destOrd="0" presId="urn:microsoft.com/office/officeart/2005/8/layout/pyramid4"/>
    <dgm:cxn modelId="{D4FED3A1-912A-4208-8BE0-B3746AA4FA28}" type="presParOf" srcId="{BBE1F09A-64EA-4A1B-8CDF-9CF73E2CEDFF}" destId="{3D09906C-D7D9-46C4-A459-CCA147B7DBEB}" srcOrd="0" destOrd="0" presId="urn:microsoft.com/office/officeart/2005/8/layout/pyramid4"/>
    <dgm:cxn modelId="{74917288-1C1B-447D-BFF3-FB4DA94BE880}" type="presParOf" srcId="{BBE1F09A-64EA-4A1B-8CDF-9CF73E2CEDFF}" destId="{B54398DB-682A-4D54-9EAC-2A4B48074FC0}" srcOrd="1" destOrd="0" presId="urn:microsoft.com/office/officeart/2005/8/layout/pyramid4"/>
    <dgm:cxn modelId="{BB88E90D-BCA6-415F-A1B5-5E76025FA497}" type="presParOf" srcId="{BBE1F09A-64EA-4A1B-8CDF-9CF73E2CEDFF}" destId="{8E5B8418-2474-41DF-9322-74B44BCF9121}" srcOrd="2" destOrd="0" presId="urn:microsoft.com/office/officeart/2005/8/layout/pyramid4"/>
    <dgm:cxn modelId="{A17F1FFC-249E-43F5-9FDD-82432484AE7F}" type="presParOf" srcId="{BBE1F09A-64EA-4A1B-8CDF-9CF73E2CEDFF}" destId="{5590BD05-2A09-4D0B-94F9-7D25E0CEE484}" srcOrd="3" destOrd="0" presId="urn:microsoft.com/office/officeart/2005/8/layout/pyramid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D09906C-D7D9-46C4-A459-CCA147B7DBEB}">
      <dsp:nvSpPr>
        <dsp:cNvPr id="0" name=""/>
        <dsp:cNvSpPr/>
      </dsp:nvSpPr>
      <dsp:spPr>
        <a:xfrm>
          <a:off x="2708627" y="0"/>
          <a:ext cx="2708628" cy="2708628"/>
        </a:xfrm>
        <a:prstGeom prst="triangl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Customer’s Real time </a:t>
          </a:r>
          <a:r>
            <a:rPr lang="en-US" sz="1400" kern="1200" dirty="0" err="1"/>
            <a:t>Behaviour</a:t>
          </a:r>
          <a:endParaRPr lang="en-US" sz="1400" kern="1200" dirty="0"/>
        </a:p>
      </dsp:txBody>
      <dsp:txXfrm>
        <a:off x="3385784" y="1354314"/>
        <a:ext cx="1354314" cy="1354314"/>
      </dsp:txXfrm>
    </dsp:sp>
    <dsp:sp modelId="{B54398DB-682A-4D54-9EAC-2A4B48074FC0}">
      <dsp:nvSpPr>
        <dsp:cNvPr id="0" name=""/>
        <dsp:cNvSpPr/>
      </dsp:nvSpPr>
      <dsp:spPr>
        <a:xfrm>
          <a:off x="1354313" y="2708628"/>
          <a:ext cx="2708628" cy="2708628"/>
        </a:xfrm>
        <a:prstGeom prst="triangl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Demographic Information</a:t>
          </a:r>
        </a:p>
      </dsp:txBody>
      <dsp:txXfrm>
        <a:off x="2031470" y="4062942"/>
        <a:ext cx="1354314" cy="1354314"/>
      </dsp:txXfrm>
    </dsp:sp>
    <dsp:sp modelId="{8E5B8418-2474-41DF-9322-74B44BCF9121}">
      <dsp:nvSpPr>
        <dsp:cNvPr id="0" name=""/>
        <dsp:cNvSpPr/>
      </dsp:nvSpPr>
      <dsp:spPr>
        <a:xfrm rot="10800000">
          <a:off x="2708627" y="2708628"/>
          <a:ext cx="2708628" cy="2708628"/>
        </a:xfrm>
        <a:prstGeom prst="triangl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Social Media</a:t>
          </a:r>
        </a:p>
      </dsp:txBody>
      <dsp:txXfrm rot="10800000">
        <a:off x="3385784" y="2708628"/>
        <a:ext cx="1354314" cy="1354314"/>
      </dsp:txXfrm>
    </dsp:sp>
    <dsp:sp modelId="{5590BD05-2A09-4D0B-94F9-7D25E0CEE484}">
      <dsp:nvSpPr>
        <dsp:cNvPr id="0" name=""/>
        <dsp:cNvSpPr/>
      </dsp:nvSpPr>
      <dsp:spPr>
        <a:xfrm>
          <a:off x="4062941" y="2708628"/>
          <a:ext cx="2708628" cy="2708628"/>
        </a:xfrm>
        <a:prstGeom prst="triangl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Customer Service records/Surveys</a:t>
          </a:r>
        </a:p>
      </dsp:txBody>
      <dsp:txXfrm>
        <a:off x="4740098" y="4062942"/>
        <a:ext cx="1354314" cy="1354314"/>
      </dsp:txXfrm>
    </dsp:sp>
  </dsp:spTree>
</dsp:drawing>
</file>

<file path=ppt/diagrams/layout1.xml><?xml version="1.0" encoding="utf-8"?>
<dgm:layoutDef xmlns:dgm="http://schemas.openxmlformats.org/drawingml/2006/diagram" xmlns:a="http://schemas.openxmlformats.org/drawingml/2006/main" uniqueId="urn:microsoft.com/office/officeart/2005/8/layout/pyramid4">
  <dgm:title val=""/>
  <dgm:desc val=""/>
  <dgm:catLst>
    <dgm:cat type="pyramid" pri="4000"/>
    <dgm:cat type="relationship" pri="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useDef="1">
    <dgm:dataModel>
      <dgm:ptLst/>
      <dgm:bg/>
      <dgm:whole/>
    </dgm:dataModel>
  </dgm:styleData>
  <dgm:clrData useDef="1">
    <dgm:dataModel>
      <dgm:ptLst/>
      <dgm:bg/>
      <dgm:whole/>
    </dgm:dataModel>
  </dgm:clrData>
  <dgm:layoutNode name="compositeShape">
    <dgm:varLst>
      <dgm:chMax val="9"/>
      <dgm:dir/>
      <dgm:resizeHandles val="exact"/>
    </dgm:varLst>
    <dgm:alg type="composite">
      <dgm:param type="ar" val="1"/>
    </dgm:alg>
    <dgm:shape xmlns:r="http://schemas.openxmlformats.org/officeDocument/2006/relationships" r:blip="">
      <dgm:adjLst/>
    </dgm:shape>
    <dgm:presOf/>
    <dgm:choose name="Name0">
      <dgm:if name="Name1" axis="ch" ptType="node" func="cnt" op="lte" val="4">
        <dgm:choose name="Name2">
          <dgm:if name="Name3" axis="ch" ptType="node" func="cnt" op="equ" val="1">
            <dgm:constrLst>
              <dgm:constr type="primFontSz" for="ch" ptType="node" op="equ" val="65"/>
              <dgm:constr type="t" for="ch" forName="triangle1"/>
              <dgm:constr type="l" for="ch" forName="triangle1"/>
              <dgm:constr type="h" for="ch" forName="triangle1" refType="h"/>
              <dgm:constr type="w" for="ch" forName="triangle1" refType="h"/>
            </dgm:constrLst>
          </dgm:if>
          <dgm:else name="Name4">
            <dgm:constrLst>
              <dgm:constr type="primFontSz" for="ch" ptType="node" op="equ" val="65"/>
              <dgm:constr type="t" for="ch" forName="triangle1"/>
              <dgm:constr type="l" for="ch" forName="triangle1" refType="h" fact="0.25"/>
              <dgm:constr type="h" for="ch" forName="triangle1" refType="h" fact="0.5"/>
              <dgm:constr type="w" for="ch" forName="triangle1" refType="h" fact="0.5"/>
              <dgm:constr type="t" for="ch" forName="triangle2" refType="h" fact="0.5"/>
              <dgm:constr type="l" for="ch" forName="triangle2"/>
              <dgm:constr type="h" for="ch" forName="triangle2" refType="h" fact="0.5"/>
              <dgm:constr type="w" for="ch" forName="triangle2" refType="h" fact="0.5"/>
              <dgm:constr type="t" for="ch" forName="triangle3" refType="h" fact="0.5"/>
              <dgm:constr type="l" for="ch" forName="triangle3" refType="h" fact="0.25"/>
              <dgm:constr type="h" for="ch" forName="triangle3" refType="h" fact="0.5"/>
              <dgm:constr type="w" for="ch" forName="triangle3" refType="h" fact="0.5"/>
              <dgm:constr type="t" for="ch" forName="triangle4" refType="h" fact="0.5"/>
              <dgm:constr type="l" for="ch" forName="triangle4" refType="h" fact="0.5"/>
              <dgm:constr type="h" for="ch" forName="triangle4" refType="h" fact="0.5"/>
              <dgm:constr type="w" for="ch" forName="triangle4" refType="h" fact="0.5"/>
            </dgm:constrLst>
          </dgm:else>
        </dgm:choose>
      </dgm:if>
      <dgm:else name="Name5">
        <dgm:constrLst>
          <dgm:constr type="primFontSz" for="ch" ptType="node" op="equ" val="65"/>
          <dgm:constr type="t" for="ch" forName="triangle1"/>
          <dgm:constr type="l" for="ch" forName="triangle1" refType="h" fact="0.33"/>
          <dgm:constr type="h" for="ch" forName="triangle1" refType="h" fact="0.33"/>
          <dgm:constr type="w" for="ch" forName="triangle1" refType="h" fact="0.33"/>
          <dgm:constr type="t" for="ch" forName="triangle2" refType="h" fact="0.33"/>
          <dgm:constr type="l" for="ch" forName="triangle2" refType="h" fact="0.165"/>
          <dgm:constr type="h" for="ch" forName="triangle2" refType="h" fact="0.33"/>
          <dgm:constr type="w" for="ch" forName="triangle2" refType="h" fact="0.33"/>
          <dgm:constr type="t" for="ch" forName="triangle3" refType="h" fact="0.33"/>
          <dgm:constr type="l" for="ch" forName="triangle3" refType="h" fact="0.33"/>
          <dgm:constr type="h" for="ch" forName="triangle3" refType="h" fact="0.33"/>
          <dgm:constr type="w" for="ch" forName="triangle3" refType="h" fact="0.33"/>
          <dgm:constr type="t" for="ch" forName="triangle4" refType="h" fact="0.33"/>
          <dgm:constr type="l" for="ch" forName="triangle4" refType="h" fact="0.495"/>
          <dgm:constr type="h" for="ch" forName="triangle4" refType="h" fact="0.33"/>
          <dgm:constr type="w" for="ch" forName="triangle4" refType="h" fact="0.33"/>
          <dgm:constr type="t" for="ch" forName="triangle5" refType="h" fact="0.66"/>
          <dgm:constr type="l" for="ch" forName="triangle5"/>
          <dgm:constr type="h" for="ch" forName="triangle5" refType="h" fact="0.33"/>
          <dgm:constr type="w" for="ch" forName="triangle5" refType="h" fact="0.33"/>
          <dgm:constr type="t" for="ch" forName="triangle6" refType="h" fact="0.66"/>
          <dgm:constr type="l" for="ch" forName="triangle6" refType="h" fact="0.165"/>
          <dgm:constr type="h" for="ch" forName="triangle6" refType="h" fact="0.33"/>
          <dgm:constr type="w" for="ch" forName="triangle6" refType="h" fact="0.33"/>
          <dgm:constr type="t" for="ch" forName="triangle7" refType="h" fact="0.66"/>
          <dgm:constr type="l" for="ch" forName="triangle7" refType="h" fact="0.33"/>
          <dgm:constr type="h" for="ch" forName="triangle7" refType="h" fact="0.33"/>
          <dgm:constr type="w" for="ch" forName="triangle7" refType="h" fact="0.33"/>
          <dgm:constr type="t" for="ch" forName="triangle8" refType="h" fact="0.66"/>
          <dgm:constr type="l" for="ch" forName="triangle8" refType="h" fact="0.495"/>
          <dgm:constr type="h" for="ch" forName="triangle8" refType="h" fact="0.33"/>
          <dgm:constr type="w" for="ch" forName="triangle8" refType="h" fact="0.33"/>
          <dgm:constr type="t" for="ch" forName="triangle9" refType="h" fact="0.66"/>
          <dgm:constr type="l" for="ch" forName="triangle9" refType="h" fact="0.66"/>
          <dgm:constr type="h" for="ch" forName="triangle9" refType="h" fact="0.33"/>
          <dgm:constr type="w" for="ch" forName="triangle9" refType="h" fact="0.33"/>
        </dgm:constrLst>
      </dgm:else>
    </dgm:choose>
    <dgm:ruleLst/>
    <dgm:choose name="Name6">
      <dgm:if name="Name7" axis="ch" ptType="node" func="cnt" op="gte" val="1">
        <dgm:layoutNode name="triangle1" styleLbl="node1">
          <dgm:varLst>
            <dgm:bulletEnabled val="1"/>
          </dgm:varLst>
          <dgm:alg type="tx">
            <dgm:param type="txAnchorVertCh" val="mid"/>
          </dgm:alg>
          <dgm:shape xmlns:r="http://schemas.openxmlformats.org/officeDocument/2006/relationships" type="triangle"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8"/>
    </dgm:choose>
    <dgm:choose name="Name9">
      <dgm:if name="Name10" axis="ch" ptType="node" func="cnt" op="gte" val="2">
        <dgm:layoutNode name="triangle2" styleLbl="node1">
          <dgm:varLst>
            <dgm:bulletEnabled val="1"/>
          </dgm:varLst>
          <dgm:alg type="tx">
            <dgm:param type="txAnchorVertCh" val="mid"/>
          </dgm:alg>
          <dgm:shape xmlns:r="http://schemas.openxmlformats.org/officeDocument/2006/relationships" type="triangle" r:blip="">
            <dgm:adjLst/>
          </dgm:shape>
          <dgm:choose name="Name11">
            <dgm:if name="Name12" func="var" arg="dir" op="equ" val="norm">
              <dgm:presOf axis="ch desOrSelf" ptType="node node" st="2 1" cnt="1 0"/>
            </dgm:if>
            <dgm:else name="Name13">
              <dgm:presOf axis="ch desOrSelf" ptType="node node" st="4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3" styleLbl="node1">
          <dgm:varLst>
            <dgm:bulletEnabled val="1"/>
          </dgm:varLst>
          <dgm:alg type="tx">
            <dgm:param type="txAnchorVertCh" val="mid"/>
          </dgm:alg>
          <dgm:shape xmlns:r="http://schemas.openxmlformats.org/officeDocument/2006/relationships" rot="180" type="triangle" r:blip="">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4" styleLbl="node1">
          <dgm:varLst>
            <dgm:bulletEnabled val="1"/>
          </dgm:varLst>
          <dgm:alg type="tx">
            <dgm:param type="txAnchorVertCh" val="mid"/>
          </dgm:alg>
          <dgm:shape xmlns:r="http://schemas.openxmlformats.org/officeDocument/2006/relationships" type="triangle" r:blip="">
            <dgm:adjLst/>
          </dgm:shape>
          <dgm:choose name="Name14">
            <dgm:if name="Name15" func="var" arg="dir" op="equ" val="norm">
              <dgm:presOf axis="ch desOrSelf" ptType="node node" st="4 1" cnt="1 0"/>
            </dgm:if>
            <dgm:else name="Name16">
              <dgm:presOf axis="ch desOrSelf" ptType="node node" st="2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7"/>
    </dgm:choose>
    <dgm:choose name="Name18">
      <dgm:if name="Name19" axis="ch" ptType="node" func="cnt" op="gte" val="5">
        <dgm:layoutNode name="triangle5" styleLbl="node1">
          <dgm:varLst>
            <dgm:bulletEnabled val="1"/>
          </dgm:varLst>
          <dgm:alg type="tx">
            <dgm:param type="txAnchorVertCh" val="mid"/>
          </dgm:alg>
          <dgm:shape xmlns:r="http://schemas.openxmlformats.org/officeDocument/2006/relationships" type="triangle" r:blip="">
            <dgm:adjLst/>
          </dgm:shape>
          <dgm:choose name="Name20">
            <dgm:if name="Name21" func="var" arg="dir" op="equ" val="norm">
              <dgm:presOf axis="ch desOrSelf" ptType="node node" st="5 1" cnt="1 0"/>
            </dgm:if>
            <dgm:else name="Name22">
              <dgm:presOf axis="ch desOrSelf" ptType="node node" st="9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6" styleLbl="node1">
          <dgm:varLst>
            <dgm:bulletEnabled val="1"/>
          </dgm:varLst>
          <dgm:alg type="tx">
            <dgm:param type="txAnchorVertCh" val="mid"/>
          </dgm:alg>
          <dgm:shape xmlns:r="http://schemas.openxmlformats.org/officeDocument/2006/relationships" rot="180" type="triangle" r:blip="">
            <dgm:adjLst/>
          </dgm:shape>
          <dgm:choose name="Name23">
            <dgm:if name="Name24" func="var" arg="dir" op="equ" val="norm">
              <dgm:presOf axis="ch desOrSelf" ptType="node node" st="6 1" cnt="1 0"/>
            </dgm:if>
            <dgm:else name="Name25">
              <dgm:presOf axis="ch desOrSelf" ptType="node node" st="8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7" styleLbl="node1">
          <dgm:varLst>
            <dgm:bulletEnabled val="1"/>
          </dgm:varLst>
          <dgm:alg type="tx">
            <dgm:param type="txAnchorVertCh" val="mid"/>
          </dgm:alg>
          <dgm:shape xmlns:r="http://schemas.openxmlformats.org/officeDocument/2006/relationships" type="triangle" r:blip="">
            <dgm:adjLst/>
          </dgm:shape>
          <dgm:presOf axis="ch desOrSelf" ptType="node node" st="7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8" styleLbl="node1">
          <dgm:varLst>
            <dgm:bulletEnabled val="1"/>
          </dgm:varLst>
          <dgm:alg type="tx">
            <dgm:param type="txAnchorVertCh" val="mid"/>
          </dgm:alg>
          <dgm:shape xmlns:r="http://schemas.openxmlformats.org/officeDocument/2006/relationships" rot="180" type="triangle" r:blip="">
            <dgm:adjLst/>
          </dgm:shape>
          <dgm:choose name="Name26">
            <dgm:if name="Name27" func="var" arg="dir" op="equ" val="norm">
              <dgm:presOf axis="ch desOrSelf" ptType="node node" st="8 1" cnt="1 0"/>
            </dgm:if>
            <dgm:else name="Name28">
              <dgm:presOf axis="ch desOrSelf" ptType="node node" st="6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9" styleLbl="node1">
          <dgm:varLst>
            <dgm:bulletEnabled val="1"/>
          </dgm:varLst>
          <dgm:alg type="tx">
            <dgm:param type="txAnchorVertCh" val="mid"/>
          </dgm:alg>
          <dgm:shape xmlns:r="http://schemas.openxmlformats.org/officeDocument/2006/relationships" type="triangle" r:blip="">
            <dgm:adjLst/>
          </dgm:shape>
          <dgm:choose name="Name29">
            <dgm:if name="Name30" func="var" arg="dir" op="equ" val="norm">
              <dgm:presOf axis="ch desOrSelf" ptType="node node" st="9 1" cnt="1 0"/>
            </dgm:if>
            <dgm:else name="Name31">
              <dgm:presOf axis="ch desOrSelf" ptType="node node" st="5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2"/>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4CE221E-83ED-4F6C-BA5F-3F9E6FDB6953}" type="datetimeFigureOut">
              <a:rPr lang="en-US"/>
              <a:t>8/23/2018</a:t>
            </a:fld>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A4CBEF8-5CDE-472B-839B-B8BB0C881006}" type="slidenum">
              <a:rPr/>
              <a:t>‹#›</a:t>
            </a:fld>
            <a:endParaRPr/>
          </a:p>
        </p:txBody>
      </p:sp>
    </p:spTree>
    <p:extLst>
      <p:ext uri="{BB962C8B-B14F-4D97-AF65-F5344CB8AC3E}">
        <p14:creationId xmlns:p14="http://schemas.microsoft.com/office/powerpoint/2010/main" val="426328929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7853E5F-CE67-483C-A264-F17AC70E9CA2}" type="datetimeFigureOut">
              <a:rPr lang="en-US"/>
              <a:t>8/23/2018</a:t>
            </a:fld>
            <a:endParaRPr/>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BB98AFB-CB0D-4DFE-87B9-B4B0D0DE73CD}" type="slidenum">
              <a:rPr/>
              <a:t>‹#›</a:t>
            </a:fld>
            <a:endParaRPr/>
          </a:p>
        </p:txBody>
      </p:sp>
    </p:spTree>
    <p:extLst>
      <p:ext uri="{BB962C8B-B14F-4D97-AF65-F5344CB8AC3E}">
        <p14:creationId xmlns:p14="http://schemas.microsoft.com/office/powerpoint/2010/main" val="25128058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065214" y="533400"/>
            <a:ext cx="5029200" cy="2514601"/>
          </a:xfrm>
        </p:spPr>
        <p:txBody>
          <a:bodyPr>
            <a:normAutofit/>
          </a:bodyPr>
          <a:lstStyle>
            <a:lvl1pPr>
              <a:defRPr sz="5400"/>
            </a:lvl1pPr>
          </a:lstStyle>
          <a:p>
            <a:r>
              <a:rPr lang="en-US"/>
              <a:t>Click to edit Master title style</a:t>
            </a:r>
            <a:endParaRPr/>
          </a:p>
        </p:txBody>
      </p:sp>
      <p:sp>
        <p:nvSpPr>
          <p:cNvPr id="3" name="Subtitle 2"/>
          <p:cNvSpPr>
            <a:spLocks noGrp="1"/>
          </p:cNvSpPr>
          <p:nvPr>
            <p:ph type="subTitle" idx="1"/>
          </p:nvPr>
        </p:nvSpPr>
        <p:spPr>
          <a:xfrm>
            <a:off x="1065212" y="3403600"/>
            <a:ext cx="5029201" cy="1397000"/>
          </a:xfrm>
        </p:spPr>
        <p:txBody>
          <a:bodyPr>
            <a:normAutofit/>
          </a:bodyPr>
          <a:lstStyle>
            <a:lvl1pPr marL="0" indent="0" algn="l">
              <a:spcBef>
                <a:spcPts val="600"/>
              </a:spcBef>
              <a:buNone/>
              <a:defRPr sz="2400">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a:p>
        </p:txBody>
      </p:sp>
      <p:sp>
        <p:nvSpPr>
          <p:cNvPr id="5" name="Footer Placeholder 4"/>
          <p:cNvSpPr>
            <a:spLocks noGrp="1"/>
          </p:cNvSpPr>
          <p:nvPr>
            <p:ph type="ftr" sz="quarter" idx="11"/>
          </p:nvPr>
        </p:nvSpPr>
        <p:spPr/>
        <p:txBody>
          <a:bodyPr/>
          <a:lstStyle/>
          <a:p>
            <a:r>
              <a:rPr lang="en-US" dirty="0"/>
              <a:t>Add a footer</a:t>
            </a:r>
            <a:endParaRPr dirty="0"/>
          </a:p>
        </p:txBody>
      </p:sp>
      <p:sp>
        <p:nvSpPr>
          <p:cNvPr id="4" name="Date Placeholder 3"/>
          <p:cNvSpPr>
            <a:spLocks noGrp="1"/>
          </p:cNvSpPr>
          <p:nvPr>
            <p:ph type="dt" sz="half" idx="10"/>
          </p:nvPr>
        </p:nvSpPr>
        <p:spPr/>
        <p:txBody>
          <a:bodyPr/>
          <a:lstStyle/>
          <a:p>
            <a:fld id="{3E0FA9E5-6744-4841-888F-9E7CC0C2B7EC}" type="datetimeFigureOut">
              <a:rPr lang="en-US"/>
              <a:t>8/23/2018</a:t>
            </a:fld>
            <a:endParaRPr/>
          </a:p>
        </p:txBody>
      </p:sp>
      <p:sp>
        <p:nvSpPr>
          <p:cNvPr id="6" name="Slide Number Placeholder 5"/>
          <p:cNvSpPr>
            <a:spLocks noGrp="1"/>
          </p:cNvSpPr>
          <p:nvPr>
            <p:ph type="sldNum" sz="quarter" idx="12"/>
          </p:nvPr>
        </p:nvSpPr>
        <p:spPr/>
        <p:txBody>
          <a:bodyPr/>
          <a:lstStyle/>
          <a:p>
            <a:fld id="{AAEAE4A8-A6E5-453E-B946-FB774B73F48C}" type="slidenum">
              <a:rPr/>
              <a:t>‹#›</a:t>
            </a:fld>
            <a:endParaRPr/>
          </a:p>
        </p:txBody>
      </p:sp>
    </p:spTree>
    <p:extLst>
      <p:ext uri="{BB962C8B-B14F-4D97-AF65-F5344CB8AC3E}">
        <p14:creationId xmlns:p14="http://schemas.microsoft.com/office/powerpoint/2010/main" val="664752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r>
              <a:rPr lang="en-US" dirty="0"/>
              <a:t>Add a footer</a:t>
            </a:r>
            <a:endParaRPr dirty="0"/>
          </a:p>
        </p:txBody>
      </p:sp>
      <p:sp>
        <p:nvSpPr>
          <p:cNvPr id="4" name="Date Placeholder 3"/>
          <p:cNvSpPr>
            <a:spLocks noGrp="1"/>
          </p:cNvSpPr>
          <p:nvPr>
            <p:ph type="dt" sz="half" idx="10"/>
          </p:nvPr>
        </p:nvSpPr>
        <p:spPr/>
        <p:txBody>
          <a:bodyPr/>
          <a:lstStyle/>
          <a:p>
            <a:fld id="{3E0FA9E5-6744-4841-888F-9E7CC0C2B7EC}" type="datetimeFigureOut">
              <a:rPr lang="en-US"/>
              <a:t>8/23/2018</a:t>
            </a:fld>
            <a:endParaRPr/>
          </a:p>
        </p:txBody>
      </p:sp>
      <p:sp>
        <p:nvSpPr>
          <p:cNvPr id="6" name="Slide Number Placeholder 5"/>
          <p:cNvSpPr>
            <a:spLocks noGrp="1"/>
          </p:cNvSpPr>
          <p:nvPr>
            <p:ph type="sldNum" sz="quarter" idx="12"/>
          </p:nvPr>
        </p:nvSpPr>
        <p:spPr/>
        <p:txBody>
          <a:bodyPr/>
          <a:lstStyle/>
          <a:p>
            <a:fld id="{AAEAE4A8-A6E5-453E-B946-FB774B73F48C}" type="slidenum">
              <a:rPr/>
              <a:t>‹#›</a:t>
            </a:fld>
            <a:endParaRPr/>
          </a:p>
        </p:txBody>
      </p:sp>
    </p:spTree>
    <p:extLst>
      <p:ext uri="{BB962C8B-B14F-4D97-AF65-F5344CB8AC3E}">
        <p14:creationId xmlns:p14="http://schemas.microsoft.com/office/powerpoint/2010/main" val="2668093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61412" y="533400"/>
            <a:ext cx="2362201" cy="5486400"/>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1065213" y="533400"/>
            <a:ext cx="7467599" cy="54864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r>
              <a:rPr lang="en-US" dirty="0"/>
              <a:t>Add a footer</a:t>
            </a:r>
            <a:endParaRPr dirty="0"/>
          </a:p>
        </p:txBody>
      </p:sp>
      <p:sp>
        <p:nvSpPr>
          <p:cNvPr id="4" name="Date Placeholder 3"/>
          <p:cNvSpPr>
            <a:spLocks noGrp="1"/>
          </p:cNvSpPr>
          <p:nvPr>
            <p:ph type="dt" sz="half" idx="10"/>
          </p:nvPr>
        </p:nvSpPr>
        <p:spPr/>
        <p:txBody>
          <a:bodyPr/>
          <a:lstStyle/>
          <a:p>
            <a:fld id="{3E0FA9E5-6744-4841-888F-9E7CC0C2B7EC}" type="datetimeFigureOut">
              <a:rPr lang="en-US"/>
              <a:t>8/23/2018</a:t>
            </a:fld>
            <a:endParaRPr/>
          </a:p>
        </p:txBody>
      </p:sp>
      <p:sp>
        <p:nvSpPr>
          <p:cNvPr id="6" name="Slide Number Placeholder 5"/>
          <p:cNvSpPr>
            <a:spLocks noGrp="1"/>
          </p:cNvSpPr>
          <p:nvPr>
            <p:ph type="sldNum" sz="quarter" idx="12"/>
          </p:nvPr>
        </p:nvSpPr>
        <p:spPr/>
        <p:txBody>
          <a:bodyPr/>
          <a:lstStyle/>
          <a:p>
            <a:fld id="{AAEAE4A8-A6E5-453E-B946-FB774B73F48C}" type="slidenum">
              <a:rPr/>
              <a:t>‹#›</a:t>
            </a:fld>
            <a:endParaRPr/>
          </a:p>
        </p:txBody>
      </p:sp>
    </p:spTree>
    <p:extLst>
      <p:ext uri="{BB962C8B-B14F-4D97-AF65-F5344CB8AC3E}">
        <p14:creationId xmlns:p14="http://schemas.microsoft.com/office/powerpoint/2010/main" val="188244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r>
              <a:rPr lang="en-US" dirty="0"/>
              <a:t>Add a footer</a:t>
            </a:r>
            <a:endParaRPr dirty="0"/>
          </a:p>
        </p:txBody>
      </p:sp>
      <p:sp>
        <p:nvSpPr>
          <p:cNvPr id="4" name="Date Placeholder 3"/>
          <p:cNvSpPr>
            <a:spLocks noGrp="1"/>
          </p:cNvSpPr>
          <p:nvPr>
            <p:ph type="dt" sz="half" idx="10"/>
          </p:nvPr>
        </p:nvSpPr>
        <p:spPr/>
        <p:txBody>
          <a:bodyPr/>
          <a:lstStyle/>
          <a:p>
            <a:fld id="{3E0FA9E5-6744-4841-888F-9E7CC0C2B7EC}" type="datetimeFigureOut">
              <a:rPr lang="en-US"/>
              <a:t>8/23/2018</a:t>
            </a:fld>
            <a:endParaRPr/>
          </a:p>
        </p:txBody>
      </p:sp>
      <p:sp>
        <p:nvSpPr>
          <p:cNvPr id="6" name="Slide Number Placeholder 5"/>
          <p:cNvSpPr>
            <a:spLocks noGrp="1"/>
          </p:cNvSpPr>
          <p:nvPr>
            <p:ph type="sldNum" sz="quarter" idx="12"/>
          </p:nvPr>
        </p:nvSpPr>
        <p:spPr/>
        <p:txBody>
          <a:bodyPr/>
          <a:lstStyle/>
          <a:p>
            <a:fld id="{AAEAE4A8-A6E5-453E-B946-FB774B73F48C}" type="slidenum">
              <a:rPr/>
              <a:t>‹#›</a:t>
            </a:fld>
            <a:endParaRPr/>
          </a:p>
        </p:txBody>
      </p:sp>
    </p:spTree>
    <p:extLst>
      <p:ext uri="{BB962C8B-B14F-4D97-AF65-F5344CB8AC3E}">
        <p14:creationId xmlns:p14="http://schemas.microsoft.com/office/powerpoint/2010/main" val="2429153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65214" y="533400"/>
            <a:ext cx="8686800" cy="2286000"/>
          </a:xfrm>
        </p:spPr>
        <p:txBody>
          <a:bodyPr anchor="b">
            <a:normAutofit/>
          </a:bodyPr>
          <a:lstStyle>
            <a:lvl1pPr algn="l">
              <a:defRPr sz="5400" b="1" cap="none" baseline="0"/>
            </a:lvl1pPr>
          </a:lstStyle>
          <a:p>
            <a:r>
              <a:rPr lang="en-US"/>
              <a:t>Click to edit Master title style</a:t>
            </a:r>
            <a:endParaRPr/>
          </a:p>
        </p:txBody>
      </p:sp>
      <p:sp>
        <p:nvSpPr>
          <p:cNvPr id="3" name="Text Placeholder 2"/>
          <p:cNvSpPr>
            <a:spLocks noGrp="1"/>
          </p:cNvSpPr>
          <p:nvPr>
            <p:ph type="body" idx="1"/>
          </p:nvPr>
        </p:nvSpPr>
        <p:spPr>
          <a:xfrm>
            <a:off x="1065214" y="3124200"/>
            <a:ext cx="8686800" cy="1371600"/>
          </a:xfrm>
        </p:spPr>
        <p:txBody>
          <a:bodyPr anchor="t">
            <a:normAutofit/>
          </a:bodyPr>
          <a:lstStyle>
            <a:lvl1pPr marL="0" indent="0">
              <a:spcBef>
                <a:spcPts val="600"/>
              </a:spcBef>
              <a:buNone/>
              <a:defRPr sz="24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5" name="Footer Placeholder 4"/>
          <p:cNvSpPr>
            <a:spLocks noGrp="1"/>
          </p:cNvSpPr>
          <p:nvPr>
            <p:ph type="ftr" sz="quarter" idx="11"/>
          </p:nvPr>
        </p:nvSpPr>
        <p:spPr/>
        <p:txBody>
          <a:bodyPr/>
          <a:lstStyle/>
          <a:p>
            <a:r>
              <a:rPr lang="en-US" dirty="0"/>
              <a:t>Add a footer</a:t>
            </a:r>
            <a:endParaRPr dirty="0"/>
          </a:p>
        </p:txBody>
      </p:sp>
      <p:sp>
        <p:nvSpPr>
          <p:cNvPr id="4" name="Date Placeholder 3"/>
          <p:cNvSpPr>
            <a:spLocks noGrp="1"/>
          </p:cNvSpPr>
          <p:nvPr>
            <p:ph type="dt" sz="half" idx="10"/>
          </p:nvPr>
        </p:nvSpPr>
        <p:spPr/>
        <p:txBody>
          <a:bodyPr/>
          <a:lstStyle/>
          <a:p>
            <a:fld id="{3E0FA9E5-6744-4841-888F-9E7CC0C2B7EC}" type="datetimeFigureOut">
              <a:rPr lang="en-US"/>
              <a:t>8/23/2018</a:t>
            </a:fld>
            <a:endParaRPr/>
          </a:p>
        </p:txBody>
      </p:sp>
      <p:sp>
        <p:nvSpPr>
          <p:cNvPr id="6" name="Slide Number Placeholder 5"/>
          <p:cNvSpPr>
            <a:spLocks noGrp="1"/>
          </p:cNvSpPr>
          <p:nvPr>
            <p:ph type="sldNum" sz="quarter" idx="12"/>
          </p:nvPr>
        </p:nvSpPr>
        <p:spPr/>
        <p:txBody>
          <a:bodyPr/>
          <a:lstStyle/>
          <a:p>
            <a:fld id="{AAEAE4A8-A6E5-453E-B946-FB774B73F48C}" type="slidenum">
              <a:rPr/>
              <a:t>‹#›</a:t>
            </a:fld>
            <a:endParaRPr/>
          </a:p>
        </p:txBody>
      </p:sp>
    </p:spTree>
    <p:extLst>
      <p:ext uri="{BB962C8B-B14F-4D97-AF65-F5344CB8AC3E}">
        <p14:creationId xmlns:p14="http://schemas.microsoft.com/office/powerpoint/2010/main" val="3701331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065212" y="1828800"/>
            <a:ext cx="4251960" cy="4191000"/>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5464598" y="1828800"/>
            <a:ext cx="4251960" cy="4191000"/>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Footer Placeholder 5"/>
          <p:cNvSpPr>
            <a:spLocks noGrp="1"/>
          </p:cNvSpPr>
          <p:nvPr>
            <p:ph type="ftr" sz="quarter" idx="11"/>
          </p:nvPr>
        </p:nvSpPr>
        <p:spPr/>
        <p:txBody>
          <a:bodyPr/>
          <a:lstStyle/>
          <a:p>
            <a:r>
              <a:rPr lang="en-US" dirty="0"/>
              <a:t>Add a footer</a:t>
            </a:r>
            <a:endParaRPr dirty="0"/>
          </a:p>
        </p:txBody>
      </p:sp>
      <p:sp>
        <p:nvSpPr>
          <p:cNvPr id="5" name="Date Placeholder 4"/>
          <p:cNvSpPr>
            <a:spLocks noGrp="1"/>
          </p:cNvSpPr>
          <p:nvPr>
            <p:ph type="dt" sz="half" idx="10"/>
          </p:nvPr>
        </p:nvSpPr>
        <p:spPr/>
        <p:txBody>
          <a:bodyPr/>
          <a:lstStyle/>
          <a:p>
            <a:fld id="{3E0FA9E5-6744-4841-888F-9E7CC0C2B7EC}" type="datetimeFigureOut">
              <a:rPr lang="en-US"/>
              <a:t>8/23/2018</a:t>
            </a:fld>
            <a:endParaRPr/>
          </a:p>
        </p:txBody>
      </p:sp>
      <p:sp>
        <p:nvSpPr>
          <p:cNvPr id="7" name="Slide Number Placeholder 6"/>
          <p:cNvSpPr>
            <a:spLocks noGrp="1"/>
          </p:cNvSpPr>
          <p:nvPr>
            <p:ph type="sldNum" sz="quarter" idx="12"/>
          </p:nvPr>
        </p:nvSpPr>
        <p:spPr/>
        <p:txBody>
          <a:bodyPr/>
          <a:lstStyle/>
          <a:p>
            <a:fld id="{AAEAE4A8-A6E5-453E-B946-FB774B73F48C}" type="slidenum">
              <a:rPr/>
              <a:t>‹#›</a:t>
            </a:fld>
            <a:endParaRPr/>
          </a:p>
        </p:txBody>
      </p:sp>
    </p:spTree>
    <p:extLst>
      <p:ext uri="{BB962C8B-B14F-4D97-AF65-F5344CB8AC3E}">
        <p14:creationId xmlns:p14="http://schemas.microsoft.com/office/powerpoint/2010/main" val="3413709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a:p>
        </p:txBody>
      </p:sp>
      <p:sp>
        <p:nvSpPr>
          <p:cNvPr id="3" name="Text Placeholder 2"/>
          <p:cNvSpPr>
            <a:spLocks noGrp="1"/>
          </p:cNvSpPr>
          <p:nvPr>
            <p:ph type="body" idx="1"/>
          </p:nvPr>
        </p:nvSpPr>
        <p:spPr>
          <a:xfrm>
            <a:off x="1065213" y="1828799"/>
            <a:ext cx="4251960" cy="685801"/>
          </a:xfrm>
        </p:spPr>
        <p:txBody>
          <a:bodyPr anchor="ctr">
            <a:normAutofit/>
          </a:bodyPr>
          <a:lstStyle>
            <a:lvl1pPr marL="0" indent="0">
              <a:spcBef>
                <a:spcPts val="0"/>
              </a:spcBef>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65213" y="2590800"/>
            <a:ext cx="4251960" cy="3429000"/>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5500053" y="1828799"/>
            <a:ext cx="4251960" cy="685801"/>
          </a:xfrm>
        </p:spPr>
        <p:txBody>
          <a:bodyPr anchor="ctr">
            <a:normAutofit/>
          </a:bodyPr>
          <a:lstStyle>
            <a:lvl1pPr marL="0" indent="0">
              <a:spcBef>
                <a:spcPts val="0"/>
              </a:spcBef>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500053" y="2590800"/>
            <a:ext cx="4251960" cy="3429000"/>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8" name="Footer Placeholder 7"/>
          <p:cNvSpPr>
            <a:spLocks noGrp="1"/>
          </p:cNvSpPr>
          <p:nvPr>
            <p:ph type="ftr" sz="quarter" idx="11"/>
          </p:nvPr>
        </p:nvSpPr>
        <p:spPr/>
        <p:txBody>
          <a:bodyPr/>
          <a:lstStyle/>
          <a:p>
            <a:r>
              <a:rPr lang="en-US" dirty="0"/>
              <a:t>Add a footer</a:t>
            </a:r>
            <a:endParaRPr dirty="0"/>
          </a:p>
        </p:txBody>
      </p:sp>
      <p:sp>
        <p:nvSpPr>
          <p:cNvPr id="7" name="Date Placeholder 6"/>
          <p:cNvSpPr>
            <a:spLocks noGrp="1"/>
          </p:cNvSpPr>
          <p:nvPr>
            <p:ph type="dt" sz="half" idx="10"/>
          </p:nvPr>
        </p:nvSpPr>
        <p:spPr/>
        <p:txBody>
          <a:bodyPr/>
          <a:lstStyle/>
          <a:p>
            <a:fld id="{3E0FA9E5-6744-4841-888F-9E7CC0C2B7EC}" type="datetimeFigureOut">
              <a:rPr lang="en-US"/>
              <a:t>8/23/2018</a:t>
            </a:fld>
            <a:endParaRPr/>
          </a:p>
        </p:txBody>
      </p:sp>
      <p:sp>
        <p:nvSpPr>
          <p:cNvPr id="9" name="Slide Number Placeholder 8"/>
          <p:cNvSpPr>
            <a:spLocks noGrp="1"/>
          </p:cNvSpPr>
          <p:nvPr>
            <p:ph type="sldNum" sz="quarter" idx="12"/>
          </p:nvPr>
        </p:nvSpPr>
        <p:spPr/>
        <p:txBody>
          <a:bodyPr/>
          <a:lstStyle/>
          <a:p>
            <a:fld id="{AAEAE4A8-A6E5-453E-B946-FB774B73F48C}" type="slidenum">
              <a:rPr/>
              <a:t>‹#›</a:t>
            </a:fld>
            <a:endParaRPr/>
          </a:p>
        </p:txBody>
      </p:sp>
    </p:spTree>
    <p:extLst>
      <p:ext uri="{BB962C8B-B14F-4D97-AF65-F5344CB8AC3E}">
        <p14:creationId xmlns:p14="http://schemas.microsoft.com/office/powerpoint/2010/main" val="2000784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4" name="Footer Placeholder 3"/>
          <p:cNvSpPr>
            <a:spLocks noGrp="1"/>
          </p:cNvSpPr>
          <p:nvPr>
            <p:ph type="ftr" sz="quarter" idx="11"/>
          </p:nvPr>
        </p:nvSpPr>
        <p:spPr/>
        <p:txBody>
          <a:bodyPr/>
          <a:lstStyle/>
          <a:p>
            <a:r>
              <a:rPr lang="en-US" dirty="0"/>
              <a:t>Add a footer</a:t>
            </a:r>
            <a:endParaRPr dirty="0"/>
          </a:p>
        </p:txBody>
      </p:sp>
      <p:sp>
        <p:nvSpPr>
          <p:cNvPr id="3" name="Date Placeholder 2"/>
          <p:cNvSpPr>
            <a:spLocks noGrp="1"/>
          </p:cNvSpPr>
          <p:nvPr>
            <p:ph type="dt" sz="half" idx="10"/>
          </p:nvPr>
        </p:nvSpPr>
        <p:spPr/>
        <p:txBody>
          <a:bodyPr/>
          <a:lstStyle/>
          <a:p>
            <a:fld id="{3E0FA9E5-6744-4841-888F-9E7CC0C2B7EC}" type="datetimeFigureOut">
              <a:rPr lang="en-US"/>
              <a:t>8/23/2018</a:t>
            </a:fld>
            <a:endParaRPr/>
          </a:p>
        </p:txBody>
      </p:sp>
      <p:sp>
        <p:nvSpPr>
          <p:cNvPr id="5" name="Slide Number Placeholder 4"/>
          <p:cNvSpPr>
            <a:spLocks noGrp="1"/>
          </p:cNvSpPr>
          <p:nvPr>
            <p:ph type="sldNum" sz="quarter" idx="12"/>
          </p:nvPr>
        </p:nvSpPr>
        <p:spPr/>
        <p:txBody>
          <a:bodyPr/>
          <a:lstStyle/>
          <a:p>
            <a:fld id="{AAEAE4A8-A6E5-453E-B946-FB774B73F48C}" type="slidenum">
              <a:rPr/>
              <a:t>‹#›</a:t>
            </a:fld>
            <a:endParaRPr/>
          </a:p>
        </p:txBody>
      </p:sp>
    </p:spTree>
    <p:extLst>
      <p:ext uri="{BB962C8B-B14F-4D97-AF65-F5344CB8AC3E}">
        <p14:creationId xmlns:p14="http://schemas.microsoft.com/office/powerpoint/2010/main" val="907158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a:t>Add a footer</a:t>
            </a:r>
            <a:endParaRPr dirty="0"/>
          </a:p>
        </p:txBody>
      </p:sp>
      <p:sp>
        <p:nvSpPr>
          <p:cNvPr id="2" name="Date Placeholder 1"/>
          <p:cNvSpPr>
            <a:spLocks noGrp="1"/>
          </p:cNvSpPr>
          <p:nvPr>
            <p:ph type="dt" sz="half" idx="10"/>
          </p:nvPr>
        </p:nvSpPr>
        <p:spPr/>
        <p:txBody>
          <a:bodyPr/>
          <a:lstStyle/>
          <a:p>
            <a:fld id="{3E0FA9E5-6744-4841-888F-9E7CC0C2B7EC}" type="datetimeFigureOut">
              <a:rPr lang="en-US"/>
              <a:t>8/23/2018</a:t>
            </a:fld>
            <a:endParaRPr/>
          </a:p>
        </p:txBody>
      </p:sp>
      <p:sp>
        <p:nvSpPr>
          <p:cNvPr id="4" name="Slide Number Placeholder 3"/>
          <p:cNvSpPr>
            <a:spLocks noGrp="1"/>
          </p:cNvSpPr>
          <p:nvPr>
            <p:ph type="sldNum" sz="quarter" idx="12"/>
          </p:nvPr>
        </p:nvSpPr>
        <p:spPr/>
        <p:txBody>
          <a:bodyPr/>
          <a:lstStyle/>
          <a:p>
            <a:fld id="{AAEAE4A8-A6E5-453E-B946-FB774B73F48C}" type="slidenum">
              <a:rPr/>
              <a:t>‹#›</a:t>
            </a:fld>
            <a:endParaRPr/>
          </a:p>
        </p:txBody>
      </p:sp>
    </p:spTree>
    <p:extLst>
      <p:ext uri="{BB962C8B-B14F-4D97-AF65-F5344CB8AC3E}">
        <p14:creationId xmlns:p14="http://schemas.microsoft.com/office/powerpoint/2010/main" val="2441531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65213" y="533400"/>
            <a:ext cx="4114800" cy="1524000"/>
          </a:xfrm>
        </p:spPr>
        <p:txBody>
          <a:bodyPr anchor="b">
            <a:normAutofit/>
          </a:bodyPr>
          <a:lstStyle>
            <a:lvl1pPr algn="l">
              <a:defRPr sz="3600" b="1"/>
            </a:lvl1pPr>
          </a:lstStyle>
          <a:p>
            <a:r>
              <a:rPr lang="en-US"/>
              <a:t>Click to edit Master title style</a:t>
            </a:r>
            <a:endParaRPr/>
          </a:p>
        </p:txBody>
      </p:sp>
      <p:sp>
        <p:nvSpPr>
          <p:cNvPr id="3" name="Content Placeholder 2"/>
          <p:cNvSpPr>
            <a:spLocks noGrp="1"/>
          </p:cNvSpPr>
          <p:nvPr>
            <p:ph idx="1"/>
          </p:nvPr>
        </p:nvSpPr>
        <p:spPr>
          <a:xfrm>
            <a:off x="5865813" y="533400"/>
            <a:ext cx="5867400" cy="5486400"/>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Text Placeholder 3"/>
          <p:cNvSpPr>
            <a:spLocks noGrp="1"/>
          </p:cNvSpPr>
          <p:nvPr>
            <p:ph type="body" sz="half" idx="2"/>
          </p:nvPr>
        </p:nvSpPr>
        <p:spPr>
          <a:xfrm>
            <a:off x="1065213" y="2209800"/>
            <a:ext cx="4114800" cy="3810000"/>
          </a:xfrm>
        </p:spPr>
        <p:txBody>
          <a:bodyPr>
            <a:normAutofit/>
          </a:bodyPr>
          <a:lstStyle>
            <a:lvl1pPr marL="0" indent="0">
              <a:lnSpc>
                <a:spcPct val="110000"/>
              </a:lnSpc>
              <a:spcBef>
                <a:spcPts val="600"/>
              </a:spcBef>
              <a:buNone/>
              <a:defRPr sz="1800">
                <a:solidFill>
                  <a:schemeClr val="tx1">
                    <a:lumMod val="65000"/>
                    <a:lumOff val="3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6" name="Footer Placeholder 5"/>
          <p:cNvSpPr>
            <a:spLocks noGrp="1"/>
          </p:cNvSpPr>
          <p:nvPr>
            <p:ph type="ftr" sz="quarter" idx="11"/>
          </p:nvPr>
        </p:nvSpPr>
        <p:spPr/>
        <p:txBody>
          <a:bodyPr/>
          <a:lstStyle/>
          <a:p>
            <a:r>
              <a:rPr lang="en-US" dirty="0"/>
              <a:t>Add a footer</a:t>
            </a:r>
            <a:endParaRPr dirty="0"/>
          </a:p>
        </p:txBody>
      </p:sp>
      <p:sp>
        <p:nvSpPr>
          <p:cNvPr id="5" name="Date Placeholder 4"/>
          <p:cNvSpPr>
            <a:spLocks noGrp="1"/>
          </p:cNvSpPr>
          <p:nvPr>
            <p:ph type="dt" sz="half" idx="10"/>
          </p:nvPr>
        </p:nvSpPr>
        <p:spPr/>
        <p:txBody>
          <a:bodyPr/>
          <a:lstStyle/>
          <a:p>
            <a:fld id="{3E0FA9E5-6744-4841-888F-9E7CC0C2B7EC}" type="datetimeFigureOut">
              <a:rPr lang="en-US"/>
              <a:t>8/23/2018</a:t>
            </a:fld>
            <a:endParaRPr/>
          </a:p>
        </p:txBody>
      </p:sp>
      <p:sp>
        <p:nvSpPr>
          <p:cNvPr id="7" name="Slide Number Placeholder 6"/>
          <p:cNvSpPr>
            <a:spLocks noGrp="1"/>
          </p:cNvSpPr>
          <p:nvPr>
            <p:ph type="sldNum" sz="quarter" idx="12"/>
          </p:nvPr>
        </p:nvSpPr>
        <p:spPr/>
        <p:txBody>
          <a:bodyPr/>
          <a:lstStyle/>
          <a:p>
            <a:fld id="{AAEAE4A8-A6E5-453E-B946-FB774B73F48C}" type="slidenum">
              <a:rPr/>
              <a:t>‹#›</a:t>
            </a:fld>
            <a:endParaRPr/>
          </a:p>
        </p:txBody>
      </p:sp>
    </p:spTree>
    <p:extLst>
      <p:ext uri="{BB962C8B-B14F-4D97-AF65-F5344CB8AC3E}">
        <p14:creationId xmlns:p14="http://schemas.microsoft.com/office/powerpoint/2010/main" val="2101711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65213" y="533400"/>
            <a:ext cx="4114800" cy="1524000"/>
          </a:xfrm>
        </p:spPr>
        <p:txBody>
          <a:bodyPr anchor="b">
            <a:noAutofit/>
          </a:bodyPr>
          <a:lstStyle>
            <a:lvl1pPr algn="l">
              <a:defRPr sz="3600" b="1"/>
            </a:lvl1pPr>
          </a:lstStyle>
          <a:p>
            <a:r>
              <a:rPr lang="en-US"/>
              <a:t>Click to edit Master title style</a:t>
            </a:r>
            <a:endParaRPr/>
          </a:p>
        </p:txBody>
      </p:sp>
      <p:sp>
        <p:nvSpPr>
          <p:cNvPr id="3" name="Picture Placeholder 2" descr="An empty placeholder to add an image. Click on the placeholder and select the image that you wish to add"/>
          <p:cNvSpPr>
            <a:spLocks noGrp="1"/>
          </p:cNvSpPr>
          <p:nvPr>
            <p:ph type="pic" idx="1"/>
          </p:nvPr>
        </p:nvSpPr>
        <p:spPr>
          <a:xfrm>
            <a:off x="5865812" y="533400"/>
            <a:ext cx="5780173" cy="5791200"/>
          </a:xfrm>
          <a:ln w="50800">
            <a:solidFill>
              <a:schemeClr val="tx1">
                <a:lumMod val="65000"/>
                <a:lumOff val="35000"/>
              </a:schemeClr>
            </a:solidFill>
            <a:miter lim="800000"/>
          </a:ln>
        </p:spPr>
        <p:txBody>
          <a:bodyPr>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4" name="Text Placeholder 3"/>
          <p:cNvSpPr>
            <a:spLocks noGrp="1"/>
          </p:cNvSpPr>
          <p:nvPr>
            <p:ph type="body" sz="half" idx="2"/>
          </p:nvPr>
        </p:nvSpPr>
        <p:spPr>
          <a:xfrm>
            <a:off x="1065213" y="2209800"/>
            <a:ext cx="4114800" cy="3810000"/>
          </a:xfrm>
        </p:spPr>
        <p:txBody>
          <a:bodyPr>
            <a:normAutofit/>
          </a:bodyPr>
          <a:lstStyle>
            <a:lvl1pPr marL="0" indent="0">
              <a:lnSpc>
                <a:spcPct val="110000"/>
              </a:lnSpc>
              <a:spcBef>
                <a:spcPts val="6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Tree>
    <p:extLst>
      <p:ext uri="{BB962C8B-B14F-4D97-AF65-F5344CB8AC3E}">
        <p14:creationId xmlns:p14="http://schemas.microsoft.com/office/powerpoint/2010/main" val="1419608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5212" y="533400"/>
            <a:ext cx="8686801" cy="1066800"/>
          </a:xfrm>
          <a:prstGeom prst="rect">
            <a:avLst/>
          </a:prstGeom>
        </p:spPr>
        <p:txBody>
          <a:bodyPr vert="horz" lIns="91440" tIns="45720" rIns="91440" bIns="45720" rtlCol="0" anchor="b">
            <a:normAutofit/>
          </a:bodyPr>
          <a:lstStyle/>
          <a:p>
            <a:r>
              <a:rPr lang="en-US"/>
              <a:t>Click to edit Master title style</a:t>
            </a:r>
            <a:endParaRPr/>
          </a:p>
        </p:txBody>
      </p:sp>
      <p:sp>
        <p:nvSpPr>
          <p:cNvPr id="3" name="Text Placeholder 2"/>
          <p:cNvSpPr>
            <a:spLocks noGrp="1"/>
          </p:cNvSpPr>
          <p:nvPr>
            <p:ph type="body" idx="1"/>
          </p:nvPr>
        </p:nvSpPr>
        <p:spPr>
          <a:xfrm>
            <a:off x="1065212" y="1828800"/>
            <a:ext cx="8686801" cy="41910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3"/>
          </p:nvPr>
        </p:nvSpPr>
        <p:spPr>
          <a:xfrm>
            <a:off x="1065213" y="6155267"/>
            <a:ext cx="5653087" cy="273049"/>
          </a:xfrm>
          <a:prstGeom prst="rect">
            <a:avLst/>
          </a:prstGeom>
        </p:spPr>
        <p:txBody>
          <a:bodyPr vert="horz" lIns="91440" tIns="45720" rIns="91440" bIns="45720" rtlCol="0" anchor="ctr"/>
          <a:lstStyle>
            <a:lvl1pPr algn="l">
              <a:defRPr sz="1200">
                <a:solidFill>
                  <a:schemeClr val="tx1">
                    <a:lumMod val="65000"/>
                    <a:lumOff val="35000"/>
                  </a:schemeClr>
                </a:solidFill>
              </a:defRPr>
            </a:lvl1pPr>
          </a:lstStyle>
          <a:p>
            <a:r>
              <a:rPr lang="en-US" dirty="0"/>
              <a:t>Add a footer</a:t>
            </a:r>
          </a:p>
        </p:txBody>
      </p:sp>
      <p:sp>
        <p:nvSpPr>
          <p:cNvPr id="4" name="Date Placeholder 3"/>
          <p:cNvSpPr>
            <a:spLocks noGrp="1"/>
          </p:cNvSpPr>
          <p:nvPr>
            <p:ph type="dt" sz="half" idx="2"/>
          </p:nvPr>
        </p:nvSpPr>
        <p:spPr>
          <a:xfrm>
            <a:off x="6932612" y="6155267"/>
            <a:ext cx="1371600" cy="273049"/>
          </a:xfrm>
          <a:prstGeom prst="rect">
            <a:avLst/>
          </a:prstGeom>
        </p:spPr>
        <p:txBody>
          <a:bodyPr vert="horz" lIns="91440" tIns="45720" rIns="91440" bIns="45720" rtlCol="0" anchor="ctr"/>
          <a:lstStyle>
            <a:lvl1pPr algn="r">
              <a:defRPr sz="1200">
                <a:solidFill>
                  <a:schemeClr val="tx1">
                    <a:lumMod val="65000"/>
                    <a:lumOff val="35000"/>
                  </a:schemeClr>
                </a:solidFill>
              </a:defRPr>
            </a:lvl1pPr>
          </a:lstStyle>
          <a:p>
            <a:fld id="{3E0FA9E5-6744-4841-888F-9E7CC0C2B7EC}" type="datetimeFigureOut">
              <a:rPr lang="en-US" smtClean="0"/>
              <a:pPr/>
              <a:t>8/23/2018</a:t>
            </a:fld>
            <a:endParaRPr lang="en-US" dirty="0"/>
          </a:p>
        </p:txBody>
      </p:sp>
      <p:sp>
        <p:nvSpPr>
          <p:cNvPr id="6" name="Slide Number Placeholder 5"/>
          <p:cNvSpPr>
            <a:spLocks noGrp="1"/>
          </p:cNvSpPr>
          <p:nvPr>
            <p:ph type="sldNum" sz="quarter" idx="4"/>
          </p:nvPr>
        </p:nvSpPr>
        <p:spPr>
          <a:xfrm>
            <a:off x="8532812" y="6155267"/>
            <a:ext cx="1219201" cy="273049"/>
          </a:xfrm>
          <a:prstGeom prst="rect">
            <a:avLst/>
          </a:prstGeom>
        </p:spPr>
        <p:txBody>
          <a:bodyPr vert="horz" lIns="91440" tIns="45720" rIns="91440" bIns="45720" rtlCol="0" anchor="ctr"/>
          <a:lstStyle>
            <a:lvl1pPr algn="r">
              <a:defRPr sz="1200">
                <a:solidFill>
                  <a:schemeClr val="tx1">
                    <a:lumMod val="65000"/>
                    <a:lumOff val="35000"/>
                  </a:schemeClr>
                </a:solidFill>
              </a:defRPr>
            </a:lvl1pPr>
          </a:lstStyle>
          <a:p>
            <a:fld id="{AAEAE4A8-A6E5-453E-B946-FB774B73F48C}" type="slidenum">
              <a:rPr lang="en-US" smtClean="0"/>
              <a:pPr/>
              <a:t>‹#›</a:t>
            </a:fld>
            <a:endParaRPr lang="en-US" dirty="0"/>
          </a:p>
        </p:txBody>
      </p:sp>
    </p:spTree>
    <p:extLst>
      <p:ext uri="{BB962C8B-B14F-4D97-AF65-F5344CB8AC3E}">
        <p14:creationId xmlns:p14="http://schemas.microsoft.com/office/powerpoint/2010/main" val="15970541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80000"/>
        </a:lnSpc>
        <a:spcBef>
          <a:spcPct val="0"/>
        </a:spcBef>
        <a:buNone/>
        <a:defRPr sz="3600" b="1" kern="1200">
          <a:solidFill>
            <a:schemeClr val="accent1">
              <a:lumMod val="75000"/>
            </a:schemeClr>
          </a:solidFill>
          <a:latin typeface="+mj-lt"/>
          <a:ea typeface="+mj-ea"/>
          <a:cs typeface="+mj-cs"/>
        </a:defRPr>
      </a:lvl1pPr>
    </p:titleStyle>
    <p:bodyStyle>
      <a:lvl1pPr marL="274320" indent="-228600" algn="l" defTabSz="914400" rtl="0" eaLnBrk="1" latinLnBrk="0" hangingPunct="1">
        <a:lnSpc>
          <a:spcPct val="90000"/>
        </a:lnSpc>
        <a:spcBef>
          <a:spcPts val="1800"/>
        </a:spcBef>
        <a:buClr>
          <a:schemeClr val="tx1">
            <a:lumMod val="65000"/>
            <a:lumOff val="35000"/>
          </a:schemeClr>
        </a:buClr>
        <a:buSzPct val="80000"/>
        <a:buFont typeface="Arial" pitchFamily="34" charset="0"/>
        <a:buChar char="•"/>
        <a:defRPr sz="2000" kern="1200">
          <a:solidFill>
            <a:schemeClr val="tx1">
              <a:lumMod val="65000"/>
              <a:lumOff val="35000"/>
            </a:schemeClr>
          </a:solidFill>
          <a:latin typeface="+mn-lt"/>
          <a:ea typeface="+mn-ea"/>
          <a:cs typeface="+mn-cs"/>
        </a:defRPr>
      </a:lvl1pPr>
      <a:lvl2pPr marL="594360" indent="-228600" algn="l" defTabSz="914400" rtl="0" eaLnBrk="1" latinLnBrk="0" hangingPunct="1">
        <a:lnSpc>
          <a:spcPct val="90000"/>
        </a:lnSpc>
        <a:spcBef>
          <a:spcPts val="1000"/>
        </a:spcBef>
        <a:buClr>
          <a:schemeClr val="tx1">
            <a:lumMod val="65000"/>
            <a:lumOff val="35000"/>
          </a:schemeClr>
        </a:buClr>
        <a:buSzPct val="80000"/>
        <a:buFont typeface="Arial" pitchFamily="34" charset="0"/>
        <a:buChar char="•"/>
        <a:defRPr sz="1800" kern="1200">
          <a:solidFill>
            <a:schemeClr val="tx1">
              <a:lumMod val="65000"/>
              <a:lumOff val="35000"/>
            </a:schemeClr>
          </a:solidFill>
          <a:latin typeface="+mn-lt"/>
          <a:ea typeface="+mn-ea"/>
          <a:cs typeface="+mn-cs"/>
        </a:defRPr>
      </a:lvl2pPr>
      <a:lvl3pPr marL="777240" indent="-182880" algn="l" defTabSz="914400" rtl="0" eaLnBrk="1" latinLnBrk="0" hangingPunct="1">
        <a:lnSpc>
          <a:spcPct val="90000"/>
        </a:lnSpc>
        <a:spcBef>
          <a:spcPts val="600"/>
        </a:spcBef>
        <a:buClr>
          <a:schemeClr val="tx1">
            <a:lumMod val="65000"/>
            <a:lumOff val="35000"/>
          </a:schemeClr>
        </a:buClr>
        <a:buSzPct val="80000"/>
        <a:buFont typeface="Arial" pitchFamily="34" charset="0"/>
        <a:buChar char="•"/>
        <a:defRPr sz="1600" kern="1200">
          <a:solidFill>
            <a:schemeClr val="tx1">
              <a:lumMod val="65000"/>
              <a:lumOff val="35000"/>
            </a:schemeClr>
          </a:solidFill>
          <a:latin typeface="+mn-lt"/>
          <a:ea typeface="+mn-ea"/>
          <a:cs typeface="+mn-cs"/>
        </a:defRPr>
      </a:lvl3pPr>
      <a:lvl4pPr marL="960120" indent="-182880" algn="l" defTabSz="914400" rtl="0" eaLnBrk="1" latinLnBrk="0" hangingPunct="1">
        <a:lnSpc>
          <a:spcPct val="90000"/>
        </a:lnSpc>
        <a:spcBef>
          <a:spcPts val="600"/>
        </a:spcBef>
        <a:buClr>
          <a:schemeClr val="tx1">
            <a:lumMod val="65000"/>
            <a:lumOff val="35000"/>
          </a:schemeClr>
        </a:buClr>
        <a:buSzPct val="80000"/>
        <a:buFont typeface="Arial" pitchFamily="34" charset="0"/>
        <a:buChar char="•"/>
        <a:defRPr sz="1400" kern="1200">
          <a:solidFill>
            <a:schemeClr val="tx1">
              <a:lumMod val="65000"/>
              <a:lumOff val="35000"/>
            </a:schemeClr>
          </a:solidFill>
          <a:latin typeface="+mn-lt"/>
          <a:ea typeface="+mn-ea"/>
          <a:cs typeface="+mn-cs"/>
        </a:defRPr>
      </a:lvl4pPr>
      <a:lvl5pPr marL="1097280" indent="-137160" algn="l" defTabSz="914400" rtl="0" eaLnBrk="1" latinLnBrk="0" hangingPunct="1">
        <a:lnSpc>
          <a:spcPct val="90000"/>
        </a:lnSpc>
        <a:spcBef>
          <a:spcPts val="600"/>
        </a:spcBef>
        <a:buClr>
          <a:schemeClr val="tx1">
            <a:lumMod val="65000"/>
            <a:lumOff val="35000"/>
          </a:schemeClr>
        </a:buClr>
        <a:buSzPct val="80000"/>
        <a:buFont typeface="Arial" pitchFamily="34" charset="0"/>
        <a:buChar char="•"/>
        <a:defRPr sz="1400" kern="1200">
          <a:solidFill>
            <a:schemeClr val="tx1">
              <a:lumMod val="65000"/>
              <a:lumOff val="35000"/>
            </a:schemeClr>
          </a:solidFill>
          <a:latin typeface="+mn-lt"/>
          <a:ea typeface="+mn-ea"/>
          <a:cs typeface="+mn-cs"/>
        </a:defRPr>
      </a:lvl5pPr>
      <a:lvl6pPr marL="1234440" indent="-137160" algn="l" defTabSz="914400" rtl="0" eaLnBrk="1" latinLnBrk="0" hangingPunct="1">
        <a:spcBef>
          <a:spcPts val="600"/>
        </a:spcBef>
        <a:buSzPct val="80000"/>
        <a:buFont typeface="Arial" pitchFamily="34" charset="0"/>
        <a:buChar char="•"/>
        <a:defRPr sz="1400" kern="1200">
          <a:solidFill>
            <a:schemeClr val="tx1">
              <a:lumMod val="65000"/>
              <a:lumOff val="35000"/>
            </a:schemeClr>
          </a:solidFill>
          <a:latin typeface="+mn-lt"/>
          <a:ea typeface="+mn-ea"/>
          <a:cs typeface="+mn-cs"/>
        </a:defRPr>
      </a:lvl6pPr>
      <a:lvl7pPr marL="1371600" indent="-137160" algn="l" defTabSz="914400" rtl="0" eaLnBrk="1" latinLnBrk="0" hangingPunct="1">
        <a:spcBef>
          <a:spcPts val="600"/>
        </a:spcBef>
        <a:buSzPct val="80000"/>
        <a:buFont typeface="Arial" pitchFamily="34" charset="0"/>
        <a:buChar char="•"/>
        <a:defRPr sz="1400" kern="1200">
          <a:solidFill>
            <a:schemeClr val="tx1">
              <a:lumMod val="65000"/>
              <a:lumOff val="35000"/>
            </a:schemeClr>
          </a:solidFill>
          <a:latin typeface="+mn-lt"/>
          <a:ea typeface="+mn-ea"/>
          <a:cs typeface="+mn-cs"/>
        </a:defRPr>
      </a:lvl7pPr>
      <a:lvl8pPr marL="1508760" indent="-137160" algn="l" defTabSz="914400" rtl="0" eaLnBrk="1" latinLnBrk="0" hangingPunct="1">
        <a:spcBef>
          <a:spcPts val="600"/>
        </a:spcBef>
        <a:buSzPct val="80000"/>
        <a:buFont typeface="Arial" pitchFamily="34" charset="0"/>
        <a:buChar char="•"/>
        <a:defRPr sz="1400" kern="1200">
          <a:solidFill>
            <a:schemeClr val="tx1">
              <a:lumMod val="65000"/>
              <a:lumOff val="35000"/>
            </a:schemeClr>
          </a:solidFill>
          <a:latin typeface="+mn-lt"/>
          <a:ea typeface="+mn-ea"/>
          <a:cs typeface="+mn-cs"/>
        </a:defRPr>
      </a:lvl8pPr>
      <a:lvl9pPr marL="1645920" indent="-137160" algn="l" defTabSz="914400" rtl="0" eaLnBrk="1" latinLnBrk="0" hangingPunct="1">
        <a:spcBef>
          <a:spcPts val="600"/>
        </a:spcBef>
        <a:buSzPct val="80000"/>
        <a:buFont typeface="Arial" pitchFamily="34" charset="0"/>
        <a:buChar char="•"/>
        <a:defRPr sz="1400" kern="1200">
          <a:solidFill>
            <a:schemeClr val="tx1">
              <a:lumMod val="65000"/>
              <a:lumOff val="35000"/>
            </a:schemeClr>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839" userDrawn="1">
          <p15:clr>
            <a:srgbClr val="F26B43"/>
          </p15:clr>
        </p15:guide>
        <p15:guide id="2" orient="horz" pos="216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gif"/><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 Id="rId9" Type="http://schemas.openxmlformats.org/officeDocument/2006/relationships/image" Target="../media/image35.png"/></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gif"/><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hyperlink" Target="https://www.yelp.com/search?find_desc=Restaurants&amp;find_loc=New+York%2C+NY&amp;ns=1"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Centiment</a:t>
            </a:r>
          </a:p>
        </p:txBody>
      </p:sp>
      <p:sp>
        <p:nvSpPr>
          <p:cNvPr id="3" name="Subtitle 2"/>
          <p:cNvSpPr>
            <a:spLocks noGrp="1"/>
          </p:cNvSpPr>
          <p:nvPr>
            <p:ph type="subTitle" idx="1"/>
          </p:nvPr>
        </p:nvSpPr>
        <p:spPr/>
        <p:txBody>
          <a:bodyPr/>
          <a:lstStyle/>
          <a:p>
            <a:r>
              <a:rPr lang="en-US" dirty="0" err="1"/>
              <a:t>Aarthi</a:t>
            </a:r>
            <a:r>
              <a:rPr lang="en-US" dirty="0"/>
              <a:t> </a:t>
            </a:r>
            <a:r>
              <a:rPr lang="en-US" dirty="0" err="1"/>
              <a:t>Shunmugam</a:t>
            </a:r>
            <a:endParaRPr lang="en-US" dirty="0"/>
          </a:p>
        </p:txBody>
      </p:sp>
    </p:spTree>
    <p:extLst>
      <p:ext uri="{BB962C8B-B14F-4D97-AF65-F5344CB8AC3E}">
        <p14:creationId xmlns:p14="http://schemas.microsoft.com/office/powerpoint/2010/main" val="1493259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E977E2-9CBB-4337-BF7B-A9F553F1AEF0}"/>
              </a:ext>
            </a:extLst>
          </p:cNvPr>
          <p:cNvSpPr>
            <a:spLocks noGrp="1"/>
          </p:cNvSpPr>
          <p:nvPr>
            <p:ph type="title"/>
          </p:nvPr>
        </p:nvSpPr>
        <p:spPr>
          <a:xfrm>
            <a:off x="684212" y="-41501"/>
            <a:ext cx="8686801" cy="1066800"/>
          </a:xfrm>
        </p:spPr>
        <p:txBody>
          <a:bodyPr/>
          <a:lstStyle/>
          <a:p>
            <a:r>
              <a:rPr lang="en-US" dirty="0"/>
              <a:t>Demographic Information</a:t>
            </a:r>
          </a:p>
        </p:txBody>
      </p:sp>
      <p:pic>
        <p:nvPicPr>
          <p:cNvPr id="5" name="Picture 4">
            <a:extLst>
              <a:ext uri="{FF2B5EF4-FFF2-40B4-BE49-F238E27FC236}">
                <a16:creationId xmlns:a16="http://schemas.microsoft.com/office/drawing/2014/main" id="{CA975B26-D57F-448F-A68A-825B117BB141}"/>
              </a:ext>
            </a:extLst>
          </p:cNvPr>
          <p:cNvPicPr>
            <a:picLocks noChangeAspect="1"/>
          </p:cNvPicPr>
          <p:nvPr/>
        </p:nvPicPr>
        <p:blipFill>
          <a:blip r:embed="rId2"/>
          <a:stretch>
            <a:fillRect/>
          </a:stretch>
        </p:blipFill>
        <p:spPr>
          <a:xfrm>
            <a:off x="2040085" y="1730385"/>
            <a:ext cx="3048000" cy="1168400"/>
          </a:xfrm>
          <a:prstGeom prst="rect">
            <a:avLst/>
          </a:prstGeom>
        </p:spPr>
      </p:pic>
      <p:pic>
        <p:nvPicPr>
          <p:cNvPr id="9" name="Picture 8">
            <a:extLst>
              <a:ext uri="{FF2B5EF4-FFF2-40B4-BE49-F238E27FC236}">
                <a16:creationId xmlns:a16="http://schemas.microsoft.com/office/drawing/2014/main" id="{0DB52006-3AEE-4EDB-9BB6-5A6E2636ABAF}"/>
              </a:ext>
            </a:extLst>
          </p:cNvPr>
          <p:cNvPicPr>
            <a:picLocks noChangeAspect="1"/>
          </p:cNvPicPr>
          <p:nvPr/>
        </p:nvPicPr>
        <p:blipFill>
          <a:blip r:embed="rId3"/>
          <a:stretch>
            <a:fillRect/>
          </a:stretch>
        </p:blipFill>
        <p:spPr>
          <a:xfrm>
            <a:off x="1674812" y="3886200"/>
            <a:ext cx="3048000" cy="1486969"/>
          </a:xfrm>
          <a:prstGeom prst="rect">
            <a:avLst/>
          </a:prstGeom>
        </p:spPr>
      </p:pic>
      <p:pic>
        <p:nvPicPr>
          <p:cNvPr id="10" name="Picture 9">
            <a:extLst>
              <a:ext uri="{FF2B5EF4-FFF2-40B4-BE49-F238E27FC236}">
                <a16:creationId xmlns:a16="http://schemas.microsoft.com/office/drawing/2014/main" id="{09155EA4-2E75-44EE-BADE-FC0E0EC03ACB}"/>
              </a:ext>
            </a:extLst>
          </p:cNvPr>
          <p:cNvPicPr>
            <a:picLocks noChangeAspect="1"/>
          </p:cNvPicPr>
          <p:nvPr/>
        </p:nvPicPr>
        <p:blipFill>
          <a:blip r:embed="rId4"/>
          <a:stretch>
            <a:fillRect/>
          </a:stretch>
        </p:blipFill>
        <p:spPr>
          <a:xfrm>
            <a:off x="6856412" y="1148079"/>
            <a:ext cx="2971800" cy="2464787"/>
          </a:xfrm>
          <a:prstGeom prst="rect">
            <a:avLst/>
          </a:prstGeom>
        </p:spPr>
      </p:pic>
      <p:pic>
        <p:nvPicPr>
          <p:cNvPr id="11" name="Picture 10">
            <a:extLst>
              <a:ext uri="{FF2B5EF4-FFF2-40B4-BE49-F238E27FC236}">
                <a16:creationId xmlns:a16="http://schemas.microsoft.com/office/drawing/2014/main" id="{7FDF0F5F-B18C-4172-8A68-D54F19588300}"/>
              </a:ext>
            </a:extLst>
          </p:cNvPr>
          <p:cNvPicPr>
            <a:picLocks noChangeAspect="1"/>
          </p:cNvPicPr>
          <p:nvPr/>
        </p:nvPicPr>
        <p:blipFill>
          <a:blip r:embed="rId5"/>
          <a:stretch>
            <a:fillRect/>
          </a:stretch>
        </p:blipFill>
        <p:spPr>
          <a:xfrm>
            <a:off x="5582913" y="3735646"/>
            <a:ext cx="5137797" cy="1763355"/>
          </a:xfrm>
          <a:prstGeom prst="rect">
            <a:avLst/>
          </a:prstGeom>
        </p:spPr>
      </p:pic>
    </p:spTree>
    <p:extLst>
      <p:ext uri="{BB962C8B-B14F-4D97-AF65-F5344CB8AC3E}">
        <p14:creationId xmlns:p14="http://schemas.microsoft.com/office/powerpoint/2010/main" val="20035832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E977E2-9CBB-4337-BF7B-A9F553F1AEF0}"/>
              </a:ext>
            </a:extLst>
          </p:cNvPr>
          <p:cNvSpPr>
            <a:spLocks noGrp="1"/>
          </p:cNvSpPr>
          <p:nvPr>
            <p:ph type="title"/>
          </p:nvPr>
        </p:nvSpPr>
        <p:spPr>
          <a:xfrm>
            <a:off x="0" y="0"/>
            <a:ext cx="8686801" cy="1066800"/>
          </a:xfrm>
        </p:spPr>
        <p:txBody>
          <a:bodyPr/>
          <a:lstStyle/>
          <a:p>
            <a:r>
              <a:rPr lang="en-US" dirty="0"/>
              <a:t>	Customer Service Record/Surveys</a:t>
            </a:r>
          </a:p>
        </p:txBody>
      </p:sp>
      <p:pic>
        <p:nvPicPr>
          <p:cNvPr id="6" name="Picture 5">
            <a:extLst>
              <a:ext uri="{FF2B5EF4-FFF2-40B4-BE49-F238E27FC236}">
                <a16:creationId xmlns:a16="http://schemas.microsoft.com/office/drawing/2014/main" id="{7ED80B42-C55E-4336-9B8F-A888E46B1E9D}"/>
              </a:ext>
            </a:extLst>
          </p:cNvPr>
          <p:cNvPicPr>
            <a:picLocks noChangeAspect="1"/>
          </p:cNvPicPr>
          <p:nvPr/>
        </p:nvPicPr>
        <p:blipFill>
          <a:blip r:embed="rId2"/>
          <a:stretch>
            <a:fillRect/>
          </a:stretch>
        </p:blipFill>
        <p:spPr>
          <a:xfrm>
            <a:off x="1083391" y="4216643"/>
            <a:ext cx="3260009" cy="1676400"/>
          </a:xfrm>
          <a:prstGeom prst="rect">
            <a:avLst/>
          </a:prstGeom>
        </p:spPr>
      </p:pic>
      <p:pic>
        <p:nvPicPr>
          <p:cNvPr id="7" name="Picture 6">
            <a:extLst>
              <a:ext uri="{FF2B5EF4-FFF2-40B4-BE49-F238E27FC236}">
                <a16:creationId xmlns:a16="http://schemas.microsoft.com/office/drawing/2014/main" id="{F1BDB2DB-3055-4CD8-B78F-4CB85E856C68}"/>
              </a:ext>
            </a:extLst>
          </p:cNvPr>
          <p:cNvPicPr>
            <a:picLocks noChangeAspect="1"/>
          </p:cNvPicPr>
          <p:nvPr/>
        </p:nvPicPr>
        <p:blipFill>
          <a:blip r:embed="rId3"/>
          <a:stretch>
            <a:fillRect/>
          </a:stretch>
        </p:blipFill>
        <p:spPr>
          <a:xfrm>
            <a:off x="4799012" y="1419227"/>
            <a:ext cx="5223976" cy="763464"/>
          </a:xfrm>
          <a:prstGeom prst="rect">
            <a:avLst/>
          </a:prstGeom>
        </p:spPr>
      </p:pic>
      <p:pic>
        <p:nvPicPr>
          <p:cNvPr id="8" name="Picture 7">
            <a:extLst>
              <a:ext uri="{FF2B5EF4-FFF2-40B4-BE49-F238E27FC236}">
                <a16:creationId xmlns:a16="http://schemas.microsoft.com/office/drawing/2014/main" id="{E30D43AA-CCDE-450A-B8E7-2979F39137A4}"/>
              </a:ext>
            </a:extLst>
          </p:cNvPr>
          <p:cNvPicPr>
            <a:picLocks noChangeAspect="1"/>
          </p:cNvPicPr>
          <p:nvPr/>
        </p:nvPicPr>
        <p:blipFill>
          <a:blip r:embed="rId4"/>
          <a:stretch>
            <a:fillRect/>
          </a:stretch>
        </p:blipFill>
        <p:spPr>
          <a:xfrm>
            <a:off x="1293812" y="1954095"/>
            <a:ext cx="2676525" cy="885825"/>
          </a:xfrm>
          <a:prstGeom prst="rect">
            <a:avLst/>
          </a:prstGeom>
        </p:spPr>
      </p:pic>
      <p:pic>
        <p:nvPicPr>
          <p:cNvPr id="11" name="Picture 10">
            <a:extLst>
              <a:ext uri="{FF2B5EF4-FFF2-40B4-BE49-F238E27FC236}">
                <a16:creationId xmlns:a16="http://schemas.microsoft.com/office/drawing/2014/main" id="{B74FDF7B-C856-4832-BE6C-8F0D25A695AA}"/>
              </a:ext>
            </a:extLst>
          </p:cNvPr>
          <p:cNvPicPr>
            <a:picLocks noChangeAspect="1"/>
          </p:cNvPicPr>
          <p:nvPr/>
        </p:nvPicPr>
        <p:blipFill>
          <a:blip r:embed="rId5"/>
          <a:stretch>
            <a:fillRect/>
          </a:stretch>
        </p:blipFill>
        <p:spPr>
          <a:xfrm>
            <a:off x="4879936" y="5315578"/>
            <a:ext cx="2479200" cy="951244"/>
          </a:xfrm>
          <a:prstGeom prst="rect">
            <a:avLst/>
          </a:prstGeom>
        </p:spPr>
      </p:pic>
      <p:pic>
        <p:nvPicPr>
          <p:cNvPr id="12" name="Picture 11">
            <a:extLst>
              <a:ext uri="{FF2B5EF4-FFF2-40B4-BE49-F238E27FC236}">
                <a16:creationId xmlns:a16="http://schemas.microsoft.com/office/drawing/2014/main" id="{02AB7730-C2F4-478A-8364-6F683EEF8E86}"/>
              </a:ext>
            </a:extLst>
          </p:cNvPr>
          <p:cNvPicPr>
            <a:picLocks noChangeAspect="1"/>
          </p:cNvPicPr>
          <p:nvPr/>
        </p:nvPicPr>
        <p:blipFill>
          <a:blip r:embed="rId6"/>
          <a:stretch>
            <a:fillRect/>
          </a:stretch>
        </p:blipFill>
        <p:spPr>
          <a:xfrm>
            <a:off x="7347158" y="2839920"/>
            <a:ext cx="2986087" cy="2214923"/>
          </a:xfrm>
          <a:prstGeom prst="rect">
            <a:avLst/>
          </a:prstGeom>
        </p:spPr>
      </p:pic>
      <p:pic>
        <p:nvPicPr>
          <p:cNvPr id="13" name="Picture 12">
            <a:extLst>
              <a:ext uri="{FF2B5EF4-FFF2-40B4-BE49-F238E27FC236}">
                <a16:creationId xmlns:a16="http://schemas.microsoft.com/office/drawing/2014/main" id="{A5F7EF6D-6B03-478E-A774-DBD9D52E31EA}"/>
              </a:ext>
            </a:extLst>
          </p:cNvPr>
          <p:cNvPicPr>
            <a:picLocks noChangeAspect="1"/>
          </p:cNvPicPr>
          <p:nvPr/>
        </p:nvPicPr>
        <p:blipFill>
          <a:blip r:embed="rId7"/>
          <a:stretch>
            <a:fillRect/>
          </a:stretch>
        </p:blipFill>
        <p:spPr>
          <a:xfrm>
            <a:off x="3840543" y="3204431"/>
            <a:ext cx="2533650" cy="742950"/>
          </a:xfrm>
          <a:prstGeom prst="rect">
            <a:avLst/>
          </a:prstGeom>
        </p:spPr>
      </p:pic>
    </p:spTree>
    <p:extLst>
      <p:ext uri="{BB962C8B-B14F-4D97-AF65-F5344CB8AC3E}">
        <p14:creationId xmlns:p14="http://schemas.microsoft.com/office/powerpoint/2010/main" val="2880074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E977E2-9CBB-4337-BF7B-A9F553F1AEF0}"/>
              </a:ext>
            </a:extLst>
          </p:cNvPr>
          <p:cNvSpPr>
            <a:spLocks noGrp="1"/>
          </p:cNvSpPr>
          <p:nvPr>
            <p:ph type="title"/>
          </p:nvPr>
        </p:nvSpPr>
        <p:spPr>
          <a:xfrm>
            <a:off x="0" y="0"/>
            <a:ext cx="8686801" cy="1066800"/>
          </a:xfrm>
        </p:spPr>
        <p:txBody>
          <a:bodyPr/>
          <a:lstStyle/>
          <a:p>
            <a:r>
              <a:rPr lang="en-US" dirty="0"/>
              <a:t>	Customer Service Record/Surveys</a:t>
            </a:r>
          </a:p>
        </p:txBody>
      </p:sp>
      <p:pic>
        <p:nvPicPr>
          <p:cNvPr id="4" name="Content Placeholder 3">
            <a:extLst>
              <a:ext uri="{FF2B5EF4-FFF2-40B4-BE49-F238E27FC236}">
                <a16:creationId xmlns:a16="http://schemas.microsoft.com/office/drawing/2014/main" id="{513F7E2F-6540-4541-B02D-D40B7C2E5331}"/>
              </a:ext>
            </a:extLst>
          </p:cNvPr>
          <p:cNvPicPr>
            <a:picLocks noGrp="1" noChangeAspect="1"/>
          </p:cNvPicPr>
          <p:nvPr>
            <p:ph idx="1"/>
          </p:nvPr>
        </p:nvPicPr>
        <p:blipFill>
          <a:blip r:embed="rId2"/>
          <a:stretch>
            <a:fillRect/>
          </a:stretch>
        </p:blipFill>
        <p:spPr>
          <a:xfrm>
            <a:off x="1903412" y="1371600"/>
            <a:ext cx="7391400" cy="4866849"/>
          </a:xfrm>
          <a:prstGeom prst="rect">
            <a:avLst/>
          </a:prstGeom>
        </p:spPr>
      </p:pic>
    </p:spTree>
    <p:extLst>
      <p:ext uri="{BB962C8B-B14F-4D97-AF65-F5344CB8AC3E}">
        <p14:creationId xmlns:p14="http://schemas.microsoft.com/office/powerpoint/2010/main" val="2696685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989012" y="152400"/>
            <a:ext cx="8686801" cy="1066800"/>
          </a:xfrm>
        </p:spPr>
        <p:txBody>
          <a:bodyPr/>
          <a:lstStyle/>
          <a:p>
            <a:r>
              <a:rPr lang="en-US" dirty="0"/>
              <a:t>Centiment Business Goals</a:t>
            </a:r>
          </a:p>
        </p:txBody>
      </p:sp>
      <p:sp>
        <p:nvSpPr>
          <p:cNvPr id="3" name="TextBox 2">
            <a:extLst>
              <a:ext uri="{FF2B5EF4-FFF2-40B4-BE49-F238E27FC236}">
                <a16:creationId xmlns:a16="http://schemas.microsoft.com/office/drawing/2014/main" id="{848202EF-680B-4AC9-9405-F82612624148}"/>
              </a:ext>
            </a:extLst>
          </p:cNvPr>
          <p:cNvSpPr txBox="1"/>
          <p:nvPr/>
        </p:nvSpPr>
        <p:spPr>
          <a:xfrm>
            <a:off x="1370012" y="1600200"/>
            <a:ext cx="9906000" cy="4339650"/>
          </a:xfrm>
          <a:prstGeom prst="rect">
            <a:avLst/>
          </a:prstGeom>
          <a:noFill/>
        </p:spPr>
        <p:txBody>
          <a:bodyPr wrap="square" rtlCol="0">
            <a:spAutoFit/>
          </a:bodyPr>
          <a:lstStyle/>
          <a:p>
            <a:pPr marL="342900" indent="-342900">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Trend Identification</a:t>
            </a:r>
          </a:p>
          <a:p>
            <a:pPr marL="342900" indent="-342900">
              <a:buFont typeface="Wingdings" panose="05000000000000000000" pitchFamily="2" charset="2"/>
              <a:buChar char="Ø"/>
            </a:pPr>
            <a:endParaRPr lang="en-US" sz="24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endParaRPr lang="en-US" sz="24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Brand Purpose perception &amp; Positioning</a:t>
            </a:r>
          </a:p>
          <a:p>
            <a:pPr marL="342900" indent="-342900">
              <a:buFont typeface="Wingdings" panose="05000000000000000000" pitchFamily="2" charset="2"/>
              <a:buChar char="Ø"/>
            </a:pPr>
            <a:endParaRPr lang="en-US" sz="24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endParaRPr lang="en-US" sz="24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Location based market Insights</a:t>
            </a:r>
          </a:p>
          <a:p>
            <a:pPr marL="342900" indent="-342900">
              <a:buFont typeface="Wingdings" panose="05000000000000000000" pitchFamily="2" charset="2"/>
              <a:buChar char="Ø"/>
            </a:pPr>
            <a:endParaRPr lang="en-US" sz="2400" dirty="0">
              <a:latin typeface="Times New Roman" panose="02020603050405020304" pitchFamily="18" charset="0"/>
              <a:cs typeface="Times New Roman" panose="02020603050405020304" pitchFamily="18" charset="0"/>
            </a:endParaRPr>
          </a:p>
          <a:p>
            <a:endParaRPr lang="en-US" sz="24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Persona Creation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1360389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0" y="8792"/>
            <a:ext cx="8686801" cy="1066800"/>
          </a:xfrm>
        </p:spPr>
        <p:txBody>
          <a:bodyPr/>
          <a:lstStyle/>
          <a:p>
            <a:r>
              <a:rPr lang="en-US" dirty="0"/>
              <a:t>	</a:t>
            </a:r>
            <a:r>
              <a:rPr lang="en-US" dirty="0" err="1"/>
              <a:t>Centiment</a:t>
            </a:r>
            <a:r>
              <a:rPr lang="en-US" dirty="0"/>
              <a:t> Business Goals</a:t>
            </a:r>
          </a:p>
        </p:txBody>
      </p:sp>
      <p:sp>
        <p:nvSpPr>
          <p:cNvPr id="3" name="TextBox 2">
            <a:extLst>
              <a:ext uri="{FF2B5EF4-FFF2-40B4-BE49-F238E27FC236}">
                <a16:creationId xmlns:a16="http://schemas.microsoft.com/office/drawing/2014/main" id="{848202EF-680B-4AC9-9405-F82612624148}"/>
              </a:ext>
            </a:extLst>
          </p:cNvPr>
          <p:cNvSpPr txBox="1"/>
          <p:nvPr/>
        </p:nvSpPr>
        <p:spPr>
          <a:xfrm>
            <a:off x="1065212" y="1110475"/>
            <a:ext cx="9906000" cy="1292662"/>
          </a:xfrm>
          <a:prstGeom prst="rect">
            <a:avLst/>
          </a:prstGeom>
          <a:noFill/>
        </p:spPr>
        <p:txBody>
          <a:bodyPr wrap="square" rtlCol="0">
            <a:spAutoFit/>
          </a:bodyPr>
          <a:lstStyle/>
          <a:p>
            <a:pPr marL="285750" indent="-285750">
              <a:buFont typeface="Arial" panose="020B0604020202020204" pitchFamily="34" charset="0"/>
              <a:buChar char="•"/>
            </a:pPr>
            <a:r>
              <a:rPr lang="en-US" sz="2400" dirty="0">
                <a:effectLst>
                  <a:outerShdw blurRad="38100" dist="38100" dir="2700000" algn="tl">
                    <a:srgbClr val="000000">
                      <a:alpha val="43137"/>
                    </a:srgbClr>
                  </a:outerShdw>
                </a:effectLst>
              </a:rPr>
              <a:t>Trend Identification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2" name="TextBox 1">
            <a:extLst>
              <a:ext uri="{FF2B5EF4-FFF2-40B4-BE49-F238E27FC236}">
                <a16:creationId xmlns:a16="http://schemas.microsoft.com/office/drawing/2014/main" id="{53A09295-B39B-4354-8C8E-E8796480AE42}"/>
              </a:ext>
            </a:extLst>
          </p:cNvPr>
          <p:cNvSpPr txBox="1"/>
          <p:nvPr/>
        </p:nvSpPr>
        <p:spPr>
          <a:xfrm>
            <a:off x="539016" y="1734302"/>
            <a:ext cx="3574196" cy="3970318"/>
          </a:xfrm>
          <a:prstGeom prst="rect">
            <a:avLst/>
          </a:prstGeom>
          <a:noFill/>
        </p:spPr>
        <p:txBody>
          <a:bodyPr wrap="square" rtlCol="0">
            <a:spAutoFit/>
          </a:bodyPr>
          <a:lstStyle/>
          <a:p>
            <a:pPr marL="285750" indent="-285750">
              <a:buFont typeface="Wingdings" panose="05000000000000000000" pitchFamily="2" charset="2"/>
              <a:buChar char="q"/>
            </a:pPr>
            <a:r>
              <a:rPr lang="en-US" dirty="0"/>
              <a:t>Identifying Market Trends from reader’s perspective</a:t>
            </a:r>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r>
              <a:rPr lang="en-US" dirty="0"/>
              <a:t>Discovering Market Trends on Social Media</a:t>
            </a:r>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r>
              <a:rPr lang="en-US" dirty="0"/>
              <a:t>Identifying Market Trends with Tools</a:t>
            </a:r>
          </a:p>
          <a:p>
            <a:endParaRPr lang="en-US" dirty="0"/>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r>
              <a:rPr lang="en-US" dirty="0"/>
              <a:t>Identifying Market Trends with Social Intelligence</a:t>
            </a:r>
          </a:p>
        </p:txBody>
      </p:sp>
      <p:pic>
        <p:nvPicPr>
          <p:cNvPr id="4" name="Picture 3">
            <a:extLst>
              <a:ext uri="{FF2B5EF4-FFF2-40B4-BE49-F238E27FC236}">
                <a16:creationId xmlns:a16="http://schemas.microsoft.com/office/drawing/2014/main" id="{149E0C94-8365-4A9C-A57E-17F7A396813C}"/>
              </a:ext>
            </a:extLst>
          </p:cNvPr>
          <p:cNvPicPr>
            <a:picLocks noChangeAspect="1"/>
          </p:cNvPicPr>
          <p:nvPr/>
        </p:nvPicPr>
        <p:blipFill>
          <a:blip r:embed="rId2"/>
          <a:stretch>
            <a:fillRect/>
          </a:stretch>
        </p:blipFill>
        <p:spPr>
          <a:xfrm>
            <a:off x="4113212" y="1604498"/>
            <a:ext cx="2219325" cy="485688"/>
          </a:xfrm>
          <a:prstGeom prst="rect">
            <a:avLst/>
          </a:prstGeom>
        </p:spPr>
      </p:pic>
      <p:pic>
        <p:nvPicPr>
          <p:cNvPr id="5" name="Picture 4">
            <a:extLst>
              <a:ext uri="{FF2B5EF4-FFF2-40B4-BE49-F238E27FC236}">
                <a16:creationId xmlns:a16="http://schemas.microsoft.com/office/drawing/2014/main" id="{651B64D5-7304-4471-B295-5FB22D5DB282}"/>
              </a:ext>
            </a:extLst>
          </p:cNvPr>
          <p:cNvPicPr>
            <a:picLocks noChangeAspect="1"/>
          </p:cNvPicPr>
          <p:nvPr/>
        </p:nvPicPr>
        <p:blipFill>
          <a:blip r:embed="rId3"/>
          <a:stretch>
            <a:fillRect/>
          </a:stretch>
        </p:blipFill>
        <p:spPr>
          <a:xfrm>
            <a:off x="6387368" y="1550375"/>
            <a:ext cx="2476500" cy="537978"/>
          </a:xfrm>
          <a:prstGeom prst="rect">
            <a:avLst/>
          </a:prstGeom>
        </p:spPr>
      </p:pic>
      <p:pic>
        <p:nvPicPr>
          <p:cNvPr id="6" name="Picture 5">
            <a:extLst>
              <a:ext uri="{FF2B5EF4-FFF2-40B4-BE49-F238E27FC236}">
                <a16:creationId xmlns:a16="http://schemas.microsoft.com/office/drawing/2014/main" id="{42D2C73A-B9AA-4A17-8996-BBC4CD1AC1AD}"/>
              </a:ext>
            </a:extLst>
          </p:cNvPr>
          <p:cNvPicPr>
            <a:picLocks noChangeAspect="1"/>
          </p:cNvPicPr>
          <p:nvPr/>
        </p:nvPicPr>
        <p:blipFill>
          <a:blip r:embed="rId4"/>
          <a:stretch>
            <a:fillRect/>
          </a:stretch>
        </p:blipFill>
        <p:spPr>
          <a:xfrm>
            <a:off x="8918699" y="1310495"/>
            <a:ext cx="2476500" cy="939468"/>
          </a:xfrm>
          <a:prstGeom prst="rect">
            <a:avLst/>
          </a:prstGeom>
        </p:spPr>
      </p:pic>
      <p:pic>
        <p:nvPicPr>
          <p:cNvPr id="7" name="Picture 6">
            <a:extLst>
              <a:ext uri="{FF2B5EF4-FFF2-40B4-BE49-F238E27FC236}">
                <a16:creationId xmlns:a16="http://schemas.microsoft.com/office/drawing/2014/main" id="{7CEEEEC8-ACD3-46FF-B6B3-6EAE8B997BE6}"/>
              </a:ext>
            </a:extLst>
          </p:cNvPr>
          <p:cNvPicPr>
            <a:picLocks noChangeAspect="1"/>
          </p:cNvPicPr>
          <p:nvPr/>
        </p:nvPicPr>
        <p:blipFill>
          <a:blip r:embed="rId5"/>
          <a:stretch>
            <a:fillRect/>
          </a:stretch>
        </p:blipFill>
        <p:spPr>
          <a:xfrm>
            <a:off x="4119258" y="2154569"/>
            <a:ext cx="5867400" cy="1319153"/>
          </a:xfrm>
          <a:prstGeom prst="rect">
            <a:avLst/>
          </a:prstGeom>
        </p:spPr>
      </p:pic>
      <p:pic>
        <p:nvPicPr>
          <p:cNvPr id="8" name="Picture 7">
            <a:extLst>
              <a:ext uri="{FF2B5EF4-FFF2-40B4-BE49-F238E27FC236}">
                <a16:creationId xmlns:a16="http://schemas.microsoft.com/office/drawing/2014/main" id="{D22B7C55-C9C5-483D-9F13-3D39CE8A0895}"/>
              </a:ext>
            </a:extLst>
          </p:cNvPr>
          <p:cNvPicPr>
            <a:picLocks noChangeAspect="1"/>
          </p:cNvPicPr>
          <p:nvPr/>
        </p:nvPicPr>
        <p:blipFill>
          <a:blip r:embed="rId6"/>
          <a:stretch>
            <a:fillRect/>
          </a:stretch>
        </p:blipFill>
        <p:spPr>
          <a:xfrm>
            <a:off x="4203701" y="3631366"/>
            <a:ext cx="2238375" cy="1000125"/>
          </a:xfrm>
          <a:prstGeom prst="rect">
            <a:avLst/>
          </a:prstGeom>
        </p:spPr>
      </p:pic>
      <p:pic>
        <p:nvPicPr>
          <p:cNvPr id="9" name="Picture 8">
            <a:extLst>
              <a:ext uri="{FF2B5EF4-FFF2-40B4-BE49-F238E27FC236}">
                <a16:creationId xmlns:a16="http://schemas.microsoft.com/office/drawing/2014/main" id="{ECC2BDAD-A2FC-40C0-BBEF-F489189764F9}"/>
              </a:ext>
            </a:extLst>
          </p:cNvPr>
          <p:cNvPicPr>
            <a:picLocks noChangeAspect="1"/>
          </p:cNvPicPr>
          <p:nvPr/>
        </p:nvPicPr>
        <p:blipFill>
          <a:blip r:embed="rId7"/>
          <a:stretch>
            <a:fillRect/>
          </a:stretch>
        </p:blipFill>
        <p:spPr>
          <a:xfrm>
            <a:off x="6551612" y="3676570"/>
            <a:ext cx="2671762" cy="767690"/>
          </a:xfrm>
          <a:prstGeom prst="rect">
            <a:avLst/>
          </a:prstGeom>
        </p:spPr>
      </p:pic>
      <p:pic>
        <p:nvPicPr>
          <p:cNvPr id="11" name="Picture 10">
            <a:extLst>
              <a:ext uri="{FF2B5EF4-FFF2-40B4-BE49-F238E27FC236}">
                <a16:creationId xmlns:a16="http://schemas.microsoft.com/office/drawing/2014/main" id="{5A19FD6E-3839-48B7-AFED-CB11596C8209}"/>
              </a:ext>
            </a:extLst>
          </p:cNvPr>
          <p:cNvPicPr>
            <a:picLocks noChangeAspect="1"/>
          </p:cNvPicPr>
          <p:nvPr/>
        </p:nvPicPr>
        <p:blipFill>
          <a:blip r:embed="rId8"/>
          <a:stretch>
            <a:fillRect/>
          </a:stretch>
        </p:blipFill>
        <p:spPr>
          <a:xfrm>
            <a:off x="4242166" y="5159977"/>
            <a:ext cx="3933825" cy="1123950"/>
          </a:xfrm>
          <a:prstGeom prst="rect">
            <a:avLst/>
          </a:prstGeom>
        </p:spPr>
      </p:pic>
      <p:pic>
        <p:nvPicPr>
          <p:cNvPr id="12" name="Picture 11">
            <a:extLst>
              <a:ext uri="{FF2B5EF4-FFF2-40B4-BE49-F238E27FC236}">
                <a16:creationId xmlns:a16="http://schemas.microsoft.com/office/drawing/2014/main" id="{73AF254A-3899-4100-AF94-F1A032AB3F32}"/>
              </a:ext>
            </a:extLst>
          </p:cNvPr>
          <p:cNvPicPr>
            <a:picLocks noChangeAspect="1"/>
          </p:cNvPicPr>
          <p:nvPr/>
        </p:nvPicPr>
        <p:blipFill>
          <a:blip r:embed="rId9"/>
          <a:stretch>
            <a:fillRect/>
          </a:stretch>
        </p:blipFill>
        <p:spPr>
          <a:xfrm>
            <a:off x="8276858" y="5320493"/>
            <a:ext cx="3933825" cy="808320"/>
          </a:xfrm>
          <a:prstGeom prst="rect">
            <a:avLst/>
          </a:prstGeom>
        </p:spPr>
      </p:pic>
    </p:spTree>
    <p:extLst>
      <p:ext uri="{BB962C8B-B14F-4D97-AF65-F5344CB8AC3E}">
        <p14:creationId xmlns:p14="http://schemas.microsoft.com/office/powerpoint/2010/main" val="3705232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0" y="8792"/>
            <a:ext cx="8686801" cy="1066800"/>
          </a:xfrm>
        </p:spPr>
        <p:txBody>
          <a:bodyPr/>
          <a:lstStyle/>
          <a:p>
            <a:r>
              <a:rPr lang="en-US" dirty="0"/>
              <a:t>	</a:t>
            </a:r>
            <a:r>
              <a:rPr lang="en-US" dirty="0" err="1"/>
              <a:t>Centiment</a:t>
            </a:r>
            <a:r>
              <a:rPr lang="en-US" dirty="0"/>
              <a:t> Business Goals</a:t>
            </a:r>
          </a:p>
        </p:txBody>
      </p:sp>
      <p:sp>
        <p:nvSpPr>
          <p:cNvPr id="3" name="TextBox 2">
            <a:extLst>
              <a:ext uri="{FF2B5EF4-FFF2-40B4-BE49-F238E27FC236}">
                <a16:creationId xmlns:a16="http://schemas.microsoft.com/office/drawing/2014/main" id="{848202EF-680B-4AC9-9405-F82612624148}"/>
              </a:ext>
            </a:extLst>
          </p:cNvPr>
          <p:cNvSpPr txBox="1"/>
          <p:nvPr/>
        </p:nvSpPr>
        <p:spPr>
          <a:xfrm>
            <a:off x="455613" y="1242228"/>
            <a:ext cx="9906000" cy="1661993"/>
          </a:xfrm>
          <a:prstGeom prst="rect">
            <a:avLst/>
          </a:prstGeom>
          <a:noFill/>
        </p:spPr>
        <p:txBody>
          <a:bodyPr wrap="square" rtlCol="0">
            <a:spAutoFit/>
          </a:bodyPr>
          <a:lstStyle/>
          <a:p>
            <a:pPr marL="285750" indent="-285750">
              <a:buFont typeface="Arial" panose="020B0604020202020204" pitchFamily="34" charset="0"/>
              <a:buChar char="•"/>
            </a:pPr>
            <a:r>
              <a:rPr lang="en-US" sz="2400" dirty="0">
                <a:effectLst>
                  <a:outerShdw blurRad="38100" dist="38100" dir="2700000" algn="tl">
                    <a:srgbClr val="000000">
                      <a:alpha val="43137"/>
                    </a:srgbClr>
                  </a:outerShdw>
                </a:effectLst>
              </a:rPr>
              <a:t>Location Based market Insights </a:t>
            </a:r>
          </a:p>
          <a:p>
            <a:pPr marL="285750" indent="-285750">
              <a:buFont typeface="Arial" panose="020B0604020202020204" pitchFamily="34" charset="0"/>
              <a:buChar char="•"/>
            </a:pPr>
            <a:endParaRPr lang="en-US" sz="2400" dirty="0">
              <a:effectLst>
                <a:outerShdw blurRad="38100" dist="38100" dir="2700000" algn="tl">
                  <a:srgbClr val="000000">
                    <a:alpha val="43137"/>
                  </a:srgbClr>
                </a:outerShdw>
              </a:effectLst>
            </a:endParaRP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pic>
        <p:nvPicPr>
          <p:cNvPr id="4" name="Picture 3">
            <a:extLst>
              <a:ext uri="{FF2B5EF4-FFF2-40B4-BE49-F238E27FC236}">
                <a16:creationId xmlns:a16="http://schemas.microsoft.com/office/drawing/2014/main" id="{EF3A5861-040A-4EDB-832F-7D9AB074E56A}"/>
              </a:ext>
            </a:extLst>
          </p:cNvPr>
          <p:cNvPicPr>
            <a:picLocks noChangeAspect="1"/>
          </p:cNvPicPr>
          <p:nvPr/>
        </p:nvPicPr>
        <p:blipFill>
          <a:blip r:embed="rId2"/>
          <a:stretch>
            <a:fillRect/>
          </a:stretch>
        </p:blipFill>
        <p:spPr>
          <a:xfrm>
            <a:off x="2263382" y="2320021"/>
            <a:ext cx="3048000" cy="1168400"/>
          </a:xfrm>
          <a:prstGeom prst="rect">
            <a:avLst/>
          </a:prstGeom>
        </p:spPr>
      </p:pic>
      <p:pic>
        <p:nvPicPr>
          <p:cNvPr id="5" name="Picture 4">
            <a:extLst>
              <a:ext uri="{FF2B5EF4-FFF2-40B4-BE49-F238E27FC236}">
                <a16:creationId xmlns:a16="http://schemas.microsoft.com/office/drawing/2014/main" id="{671C840C-715E-43D0-BAF7-F2470CBDA1AD}"/>
              </a:ext>
            </a:extLst>
          </p:cNvPr>
          <p:cNvPicPr>
            <a:picLocks noChangeAspect="1"/>
          </p:cNvPicPr>
          <p:nvPr/>
        </p:nvPicPr>
        <p:blipFill>
          <a:blip r:embed="rId3"/>
          <a:stretch>
            <a:fillRect/>
          </a:stretch>
        </p:blipFill>
        <p:spPr>
          <a:xfrm>
            <a:off x="1522412" y="4718523"/>
            <a:ext cx="3048000" cy="1486969"/>
          </a:xfrm>
          <a:prstGeom prst="rect">
            <a:avLst/>
          </a:prstGeom>
        </p:spPr>
      </p:pic>
      <p:pic>
        <p:nvPicPr>
          <p:cNvPr id="6" name="Picture 5">
            <a:extLst>
              <a:ext uri="{FF2B5EF4-FFF2-40B4-BE49-F238E27FC236}">
                <a16:creationId xmlns:a16="http://schemas.microsoft.com/office/drawing/2014/main" id="{E13C990C-0D9D-4E55-A3A4-DF8AD8A8262F}"/>
              </a:ext>
            </a:extLst>
          </p:cNvPr>
          <p:cNvPicPr>
            <a:picLocks noChangeAspect="1"/>
          </p:cNvPicPr>
          <p:nvPr/>
        </p:nvPicPr>
        <p:blipFill>
          <a:blip r:embed="rId4"/>
          <a:stretch>
            <a:fillRect/>
          </a:stretch>
        </p:blipFill>
        <p:spPr>
          <a:xfrm>
            <a:off x="7351714" y="1763637"/>
            <a:ext cx="2971800" cy="2464787"/>
          </a:xfrm>
          <a:prstGeom prst="rect">
            <a:avLst/>
          </a:prstGeom>
        </p:spPr>
      </p:pic>
      <p:pic>
        <p:nvPicPr>
          <p:cNvPr id="7" name="Picture 6">
            <a:extLst>
              <a:ext uri="{FF2B5EF4-FFF2-40B4-BE49-F238E27FC236}">
                <a16:creationId xmlns:a16="http://schemas.microsoft.com/office/drawing/2014/main" id="{D64073DE-4F0F-432B-BDED-DF2ADFFE002E}"/>
              </a:ext>
            </a:extLst>
          </p:cNvPr>
          <p:cNvPicPr>
            <a:picLocks noChangeAspect="1"/>
          </p:cNvPicPr>
          <p:nvPr/>
        </p:nvPicPr>
        <p:blipFill>
          <a:blip r:embed="rId5"/>
          <a:stretch>
            <a:fillRect/>
          </a:stretch>
        </p:blipFill>
        <p:spPr>
          <a:xfrm>
            <a:off x="5550474" y="4580329"/>
            <a:ext cx="5137797" cy="1763355"/>
          </a:xfrm>
          <a:prstGeom prst="rect">
            <a:avLst/>
          </a:prstGeom>
        </p:spPr>
      </p:pic>
      <p:sp>
        <p:nvSpPr>
          <p:cNvPr id="2" name="Arrow: Left-Right 1">
            <a:extLst>
              <a:ext uri="{FF2B5EF4-FFF2-40B4-BE49-F238E27FC236}">
                <a16:creationId xmlns:a16="http://schemas.microsoft.com/office/drawing/2014/main" id="{EEAF5385-D908-4324-8D74-B12F31910399}"/>
              </a:ext>
            </a:extLst>
          </p:cNvPr>
          <p:cNvSpPr/>
          <p:nvPr/>
        </p:nvSpPr>
        <p:spPr>
          <a:xfrm>
            <a:off x="5498330" y="1297603"/>
            <a:ext cx="914400" cy="255989"/>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7734FF8E-D1D7-4467-980E-58829D888615}"/>
              </a:ext>
            </a:extLst>
          </p:cNvPr>
          <p:cNvSpPr txBox="1"/>
          <p:nvPr/>
        </p:nvSpPr>
        <p:spPr>
          <a:xfrm>
            <a:off x="6780212" y="1139389"/>
            <a:ext cx="3657600" cy="461665"/>
          </a:xfrm>
          <a:prstGeom prst="rect">
            <a:avLst/>
          </a:prstGeom>
          <a:noFill/>
        </p:spPr>
        <p:txBody>
          <a:bodyPr wrap="square" rtlCol="0">
            <a:spAutoFit/>
          </a:bodyPr>
          <a:lstStyle/>
          <a:p>
            <a:r>
              <a:rPr lang="en-US" sz="2400" dirty="0">
                <a:effectLst>
                  <a:outerShdw blurRad="38100" dist="38100" dir="2700000" algn="tl">
                    <a:srgbClr val="000000">
                      <a:alpha val="43137"/>
                    </a:srgbClr>
                  </a:outerShdw>
                </a:effectLst>
              </a:rPr>
              <a:t>Demographic Information</a:t>
            </a:r>
          </a:p>
        </p:txBody>
      </p:sp>
    </p:spTree>
    <p:extLst>
      <p:ext uri="{BB962C8B-B14F-4D97-AF65-F5344CB8AC3E}">
        <p14:creationId xmlns:p14="http://schemas.microsoft.com/office/powerpoint/2010/main" val="2589715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0" y="8792"/>
            <a:ext cx="8686801" cy="1066800"/>
          </a:xfrm>
        </p:spPr>
        <p:txBody>
          <a:bodyPr/>
          <a:lstStyle/>
          <a:p>
            <a:r>
              <a:rPr lang="en-US" dirty="0"/>
              <a:t>	</a:t>
            </a:r>
            <a:r>
              <a:rPr lang="en-US" dirty="0" err="1"/>
              <a:t>Centiment</a:t>
            </a:r>
            <a:r>
              <a:rPr lang="en-US" dirty="0"/>
              <a:t> Business Goals</a:t>
            </a:r>
          </a:p>
        </p:txBody>
      </p:sp>
      <p:sp>
        <p:nvSpPr>
          <p:cNvPr id="3" name="TextBox 2">
            <a:extLst>
              <a:ext uri="{FF2B5EF4-FFF2-40B4-BE49-F238E27FC236}">
                <a16:creationId xmlns:a16="http://schemas.microsoft.com/office/drawing/2014/main" id="{848202EF-680B-4AC9-9405-F82612624148}"/>
              </a:ext>
            </a:extLst>
          </p:cNvPr>
          <p:cNvSpPr txBox="1"/>
          <p:nvPr/>
        </p:nvSpPr>
        <p:spPr>
          <a:xfrm>
            <a:off x="176719" y="989378"/>
            <a:ext cx="9906000" cy="1292662"/>
          </a:xfrm>
          <a:prstGeom prst="rect">
            <a:avLst/>
          </a:prstGeom>
          <a:noFill/>
        </p:spPr>
        <p:txBody>
          <a:bodyPr wrap="square" rtlCol="0">
            <a:spAutoFit/>
          </a:bodyPr>
          <a:lstStyle/>
          <a:p>
            <a:endParaRPr lang="en-US" dirty="0"/>
          </a:p>
          <a:p>
            <a:pPr marL="1200150" lvl="2" indent="-285750">
              <a:buFont typeface="Arial" panose="020B0604020202020204" pitchFamily="34" charset="0"/>
              <a:buChar char="•"/>
            </a:pPr>
            <a:r>
              <a:rPr lang="en-US" sz="2400" dirty="0">
                <a:effectLst>
                  <a:outerShdw blurRad="38100" dist="38100" dir="2700000" algn="tl">
                    <a:srgbClr val="000000">
                      <a:alpha val="43137"/>
                    </a:srgbClr>
                  </a:outerShdw>
                </a:effectLst>
              </a:rPr>
              <a:t>Persona Creation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2" name="Rectangle 1">
            <a:extLst>
              <a:ext uri="{FF2B5EF4-FFF2-40B4-BE49-F238E27FC236}">
                <a16:creationId xmlns:a16="http://schemas.microsoft.com/office/drawing/2014/main" id="{A8008F2D-C946-4A16-9CB9-26A460F9D633}"/>
              </a:ext>
            </a:extLst>
          </p:cNvPr>
          <p:cNvSpPr/>
          <p:nvPr/>
        </p:nvSpPr>
        <p:spPr>
          <a:xfrm>
            <a:off x="608012" y="2207062"/>
            <a:ext cx="7162800" cy="3693319"/>
          </a:xfrm>
          <a:prstGeom prst="rect">
            <a:avLst/>
          </a:prstGeom>
        </p:spPr>
        <p:txBody>
          <a:bodyPr wrap="square">
            <a:spAutoFit/>
          </a:bodyPr>
          <a:lstStyle/>
          <a:p>
            <a:pPr marL="285750" indent="-285750">
              <a:buFont typeface="Wingdings" panose="05000000000000000000" pitchFamily="2" charset="2"/>
              <a:buChar char="q"/>
            </a:pPr>
            <a:r>
              <a:rPr lang="en-US" dirty="0"/>
              <a:t>Analyze how long visitors are spending on your website</a:t>
            </a:r>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r>
              <a:rPr lang="en-US" dirty="0"/>
              <a:t>Where they are spending the most time?</a:t>
            </a:r>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r>
              <a:rPr lang="en-US" dirty="0"/>
              <a:t>What links they are clicking?</a:t>
            </a:r>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r>
              <a:rPr lang="en-US" dirty="0"/>
              <a:t>What triggers them to share your content on Social media?</a:t>
            </a:r>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r>
              <a:rPr lang="en-US" dirty="0"/>
              <a:t>What are they Uploading and Downloading? and at what times?</a:t>
            </a:r>
          </a:p>
        </p:txBody>
      </p:sp>
      <p:sp>
        <p:nvSpPr>
          <p:cNvPr id="5" name="Arrow: Left-Right 4">
            <a:extLst>
              <a:ext uri="{FF2B5EF4-FFF2-40B4-BE49-F238E27FC236}">
                <a16:creationId xmlns:a16="http://schemas.microsoft.com/office/drawing/2014/main" id="{C4972E13-3E1E-4CCE-A54F-60E44B2EED68}"/>
              </a:ext>
            </a:extLst>
          </p:cNvPr>
          <p:cNvSpPr/>
          <p:nvPr/>
        </p:nvSpPr>
        <p:spPr>
          <a:xfrm>
            <a:off x="4215319" y="1390956"/>
            <a:ext cx="914400" cy="255989"/>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012C5CF9-367E-4067-9F91-AE6DDD2A4B96}"/>
              </a:ext>
            </a:extLst>
          </p:cNvPr>
          <p:cNvSpPr txBox="1"/>
          <p:nvPr/>
        </p:nvSpPr>
        <p:spPr>
          <a:xfrm>
            <a:off x="5408612" y="1218386"/>
            <a:ext cx="4406534" cy="461665"/>
          </a:xfrm>
          <a:prstGeom prst="rect">
            <a:avLst/>
          </a:prstGeom>
          <a:noFill/>
        </p:spPr>
        <p:txBody>
          <a:bodyPr wrap="square" rtlCol="0">
            <a:spAutoFit/>
          </a:bodyPr>
          <a:lstStyle/>
          <a:p>
            <a:r>
              <a:rPr lang="en-US" sz="2400" dirty="0">
                <a:effectLst>
                  <a:outerShdw blurRad="38100" dist="38100" dir="2700000" algn="tl">
                    <a:srgbClr val="000000">
                      <a:alpha val="43137"/>
                    </a:srgbClr>
                  </a:outerShdw>
                </a:effectLst>
              </a:rPr>
              <a:t>Customer Real-Time Behavior</a:t>
            </a:r>
          </a:p>
        </p:txBody>
      </p:sp>
      <p:pic>
        <p:nvPicPr>
          <p:cNvPr id="4" name="Picture 3">
            <a:extLst>
              <a:ext uri="{FF2B5EF4-FFF2-40B4-BE49-F238E27FC236}">
                <a16:creationId xmlns:a16="http://schemas.microsoft.com/office/drawing/2014/main" id="{EAE32FCC-9A4A-42CA-9D5A-B01FC3251761}"/>
              </a:ext>
            </a:extLst>
          </p:cNvPr>
          <p:cNvPicPr>
            <a:picLocks noChangeAspect="1"/>
          </p:cNvPicPr>
          <p:nvPr/>
        </p:nvPicPr>
        <p:blipFill>
          <a:blip r:embed="rId2"/>
          <a:stretch>
            <a:fillRect/>
          </a:stretch>
        </p:blipFill>
        <p:spPr>
          <a:xfrm>
            <a:off x="7770812" y="1962309"/>
            <a:ext cx="3571875" cy="704850"/>
          </a:xfrm>
          <a:prstGeom prst="rect">
            <a:avLst/>
          </a:prstGeom>
        </p:spPr>
      </p:pic>
      <p:pic>
        <p:nvPicPr>
          <p:cNvPr id="7" name="Picture 6">
            <a:extLst>
              <a:ext uri="{FF2B5EF4-FFF2-40B4-BE49-F238E27FC236}">
                <a16:creationId xmlns:a16="http://schemas.microsoft.com/office/drawing/2014/main" id="{A23A09E8-929F-45E4-86EC-87FE8D32B5A0}"/>
              </a:ext>
            </a:extLst>
          </p:cNvPr>
          <p:cNvPicPr>
            <a:picLocks noChangeAspect="1"/>
          </p:cNvPicPr>
          <p:nvPr/>
        </p:nvPicPr>
        <p:blipFill>
          <a:blip r:embed="rId3"/>
          <a:stretch>
            <a:fillRect/>
          </a:stretch>
        </p:blipFill>
        <p:spPr>
          <a:xfrm>
            <a:off x="7118593" y="3093779"/>
            <a:ext cx="3657600" cy="1447800"/>
          </a:xfrm>
          <a:prstGeom prst="rect">
            <a:avLst/>
          </a:prstGeom>
        </p:spPr>
      </p:pic>
    </p:spTree>
    <p:extLst>
      <p:ext uri="{BB962C8B-B14F-4D97-AF65-F5344CB8AC3E}">
        <p14:creationId xmlns:p14="http://schemas.microsoft.com/office/powerpoint/2010/main" val="1483467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ADB94D-8F90-4743-A13F-A2AD6D3F0E8D}"/>
              </a:ext>
            </a:extLst>
          </p:cNvPr>
          <p:cNvSpPr>
            <a:spLocks noGrp="1"/>
          </p:cNvSpPr>
          <p:nvPr>
            <p:ph type="title"/>
          </p:nvPr>
        </p:nvSpPr>
        <p:spPr>
          <a:xfrm>
            <a:off x="455612" y="-76200"/>
            <a:ext cx="9372600" cy="1066800"/>
          </a:xfrm>
        </p:spPr>
        <p:txBody>
          <a:bodyPr/>
          <a:lstStyle/>
          <a:p>
            <a:r>
              <a:rPr lang="en-US" dirty="0"/>
              <a:t>How Data Source fits in Data Science Process</a:t>
            </a:r>
          </a:p>
        </p:txBody>
      </p:sp>
      <p:sp>
        <p:nvSpPr>
          <p:cNvPr id="3" name="Content Placeholder 2">
            <a:extLst>
              <a:ext uri="{FF2B5EF4-FFF2-40B4-BE49-F238E27FC236}">
                <a16:creationId xmlns:a16="http://schemas.microsoft.com/office/drawing/2014/main" id="{CDA488BC-17DF-4294-B7C9-48313B70A5AE}"/>
              </a:ext>
            </a:extLst>
          </p:cNvPr>
          <p:cNvSpPr>
            <a:spLocks noGrp="1"/>
          </p:cNvSpPr>
          <p:nvPr>
            <p:ph idx="1"/>
          </p:nvPr>
        </p:nvSpPr>
        <p:spPr>
          <a:xfrm>
            <a:off x="931649" y="1333500"/>
            <a:ext cx="8686801" cy="4838700"/>
          </a:xfrm>
        </p:spPr>
        <p:txBody>
          <a:bodyPr>
            <a:normAutofit lnSpcReduction="10000"/>
          </a:bodyPr>
          <a:lstStyle/>
          <a:p>
            <a:pPr marL="45720" indent="0">
              <a:buNone/>
            </a:pPr>
            <a:r>
              <a:rPr lang="en-US" b="1" dirty="0">
                <a:latin typeface="Times New Roman" panose="02020603050405020304" pitchFamily="18" charset="0"/>
                <a:cs typeface="Times New Roman" panose="02020603050405020304" pitchFamily="18" charset="0"/>
              </a:rPr>
              <a:t>Web Scraping</a:t>
            </a:r>
          </a:p>
          <a:p>
            <a:pPr lvl="1">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Using </a:t>
            </a:r>
            <a:r>
              <a:rPr lang="en-US" sz="2000" b="1" dirty="0">
                <a:latin typeface="Times New Roman" panose="02020603050405020304" pitchFamily="18" charset="0"/>
                <a:cs typeface="Times New Roman" panose="02020603050405020304" pitchFamily="18" charset="0"/>
              </a:rPr>
              <a:t>requests</a:t>
            </a:r>
            <a:r>
              <a:rPr lang="en-US" sz="2000" dirty="0">
                <a:latin typeface="Times New Roman" panose="02020603050405020304" pitchFamily="18" charset="0"/>
                <a:cs typeface="Times New Roman" panose="02020603050405020304" pitchFamily="18" charset="0"/>
              </a:rPr>
              <a:t> to retrieve the html of a webpage.</a:t>
            </a:r>
          </a:p>
          <a:p>
            <a:pPr lvl="1">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Using </a:t>
            </a:r>
            <a:r>
              <a:rPr lang="en-US" sz="2000" b="1" dirty="0" err="1">
                <a:latin typeface="Times New Roman" panose="02020603050405020304" pitchFamily="18" charset="0"/>
                <a:cs typeface="Times New Roman" panose="02020603050405020304" pitchFamily="18" charset="0"/>
              </a:rPr>
              <a:t>BeautifulSoup</a:t>
            </a:r>
            <a:r>
              <a:rPr lang="en-US" sz="2000" dirty="0">
                <a:latin typeface="Times New Roman" panose="02020603050405020304" pitchFamily="18" charset="0"/>
                <a:cs typeface="Times New Roman" panose="02020603050405020304" pitchFamily="18" charset="0"/>
              </a:rPr>
              <a:t> to parse a webpage and extract data from the HTML.</a:t>
            </a:r>
          </a:p>
          <a:p>
            <a:pPr marL="45720" lvl="1" indent="0">
              <a:spcBef>
                <a:spcPts val="1800"/>
              </a:spcBef>
              <a:buNone/>
            </a:pPr>
            <a:r>
              <a:rPr lang="en-US" sz="2000" b="1" dirty="0">
                <a:latin typeface="Times New Roman" panose="02020603050405020304" pitchFamily="18" charset="0"/>
                <a:cs typeface="Times New Roman" panose="02020603050405020304" pitchFamily="18" charset="0"/>
              </a:rPr>
              <a:t>Example:</a:t>
            </a:r>
          </a:p>
          <a:p>
            <a:pPr marL="45720" indent="0">
              <a:buNone/>
            </a:pPr>
            <a:r>
              <a:rPr lang="en-US" dirty="0">
                <a:latin typeface="Times New Roman" panose="02020603050405020304" pitchFamily="18" charset="0"/>
                <a:cs typeface="Times New Roman" panose="02020603050405020304" pitchFamily="18" charset="0"/>
              </a:rPr>
              <a:t>Get the rating of a particular restaurant based on the reviews from Yelp website</a:t>
            </a:r>
          </a:p>
          <a:p>
            <a:pPr marL="45720" indent="0">
              <a:buNone/>
            </a:pPr>
            <a:r>
              <a:rPr lang="en-US" b="1" dirty="0">
                <a:latin typeface="Times New Roman" panose="02020603050405020304" pitchFamily="18" charset="0"/>
                <a:cs typeface="Times New Roman" panose="02020603050405020304" pitchFamily="18" charset="0"/>
              </a:rPr>
              <a:t>URL: </a:t>
            </a:r>
          </a:p>
          <a:p>
            <a:pPr marL="45720" indent="0">
              <a:buNone/>
            </a:pPr>
            <a:r>
              <a:rPr lang="en-US" dirty="0">
                <a:latin typeface="Times New Roman" panose="02020603050405020304" pitchFamily="18" charset="0"/>
                <a:cs typeface="Times New Roman" panose="02020603050405020304" pitchFamily="18" charset="0"/>
                <a:hlinkClick r:id="rId2"/>
              </a:rPr>
              <a:t>https://www.yelp.com/search?find_desc=Restaurants&amp;find_loc=New+York%2C+NY&amp;ns=1</a:t>
            </a:r>
            <a:endParaRPr lang="en-US" dirty="0">
              <a:latin typeface="Times New Roman" panose="02020603050405020304" pitchFamily="18" charset="0"/>
              <a:cs typeface="Times New Roman" panose="02020603050405020304" pitchFamily="18" charset="0"/>
            </a:endParaRPr>
          </a:p>
          <a:p>
            <a:pPr marL="45720" indent="0">
              <a:buNone/>
            </a:pPr>
            <a:r>
              <a:rPr lang="en-US" b="1" dirty="0">
                <a:latin typeface="Times New Roman" panose="02020603050405020304" pitchFamily="18" charset="0"/>
                <a:cs typeface="Times New Roman" panose="02020603050405020304" pitchFamily="18" charset="0"/>
              </a:rPr>
              <a:t>Output File Contains the following data</a:t>
            </a:r>
            <a:r>
              <a:rPr lang="en-US" dirty="0">
                <a:latin typeface="Times New Roman" panose="02020603050405020304" pitchFamily="18" charset="0"/>
                <a:cs typeface="Times New Roman" panose="02020603050405020304" pitchFamily="18" charset="0"/>
              </a:rPr>
              <a:t>:</a:t>
            </a:r>
          </a:p>
          <a:p>
            <a:pPr marL="45720" indent="0">
              <a:buNone/>
            </a:pPr>
            <a:r>
              <a:rPr lang="en-US" b="1" dirty="0">
                <a:latin typeface="Times New Roman" panose="02020603050405020304" pitchFamily="18" charset="0"/>
                <a:cs typeface="Times New Roman" panose="02020603050405020304" pitchFamily="18" charset="0"/>
              </a:rPr>
              <a:t>Name of the Restaurant     Open Timing                                     Rating</a:t>
            </a:r>
          </a:p>
          <a:p>
            <a:pPr marL="45720" indent="0">
              <a:buNone/>
            </a:pPr>
            <a:r>
              <a:rPr lang="de-DE" dirty="0">
                <a:latin typeface="Times New Roman" panose="02020603050405020304" pitchFamily="18" charset="0"/>
                <a:cs typeface="Times New Roman" panose="02020603050405020304" pitchFamily="18" charset="0"/>
              </a:rPr>
              <a:t>Amlie	                                11:30 am - 11:30 pm                        4.5 star rating</a:t>
            </a:r>
          </a:p>
          <a:p>
            <a:pPr marL="45720" indent="0">
              <a:buNone/>
            </a:pP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945306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4B3308-D1A2-4CFE-9CF2-ED761740BE5B}"/>
              </a:ext>
            </a:extLst>
          </p:cNvPr>
          <p:cNvSpPr>
            <a:spLocks noGrp="1"/>
          </p:cNvSpPr>
          <p:nvPr>
            <p:ph type="title"/>
          </p:nvPr>
        </p:nvSpPr>
        <p:spPr>
          <a:xfrm>
            <a:off x="760412" y="-76200"/>
            <a:ext cx="8686801" cy="1066800"/>
          </a:xfrm>
        </p:spPr>
        <p:txBody>
          <a:bodyPr/>
          <a:lstStyle/>
          <a:p>
            <a:r>
              <a:rPr lang="en-US" dirty="0">
                <a:latin typeface="Times New Roman" panose="02020603050405020304" pitchFamily="18" charset="0"/>
                <a:cs typeface="Times New Roman" panose="02020603050405020304" pitchFamily="18" charset="0"/>
              </a:rPr>
              <a:t>Sentiment Analysis</a:t>
            </a:r>
          </a:p>
        </p:txBody>
      </p:sp>
      <p:sp>
        <p:nvSpPr>
          <p:cNvPr id="3" name="Content Placeholder 2">
            <a:extLst>
              <a:ext uri="{FF2B5EF4-FFF2-40B4-BE49-F238E27FC236}">
                <a16:creationId xmlns:a16="http://schemas.microsoft.com/office/drawing/2014/main" id="{CA696225-5E8F-4ED9-9D87-8EAA7FBD2A1E}"/>
              </a:ext>
            </a:extLst>
          </p:cNvPr>
          <p:cNvSpPr>
            <a:spLocks noGrp="1"/>
          </p:cNvSpPr>
          <p:nvPr>
            <p:ph idx="1"/>
          </p:nvPr>
        </p:nvSpPr>
        <p:spPr>
          <a:xfrm>
            <a:off x="939504" y="1219200"/>
            <a:ext cx="8686801" cy="4800600"/>
          </a:xfrm>
        </p:spPr>
        <p:txBody>
          <a:bodyPr>
            <a:normAutofit/>
          </a:bodyPr>
          <a:lstStyle/>
          <a:p>
            <a:pPr marL="45720" indent="0">
              <a:buNone/>
            </a:pPr>
            <a:r>
              <a:rPr lang="en-US" altLang="en-US" dirty="0">
                <a:latin typeface="Times New Roman" panose="02020603050405020304" pitchFamily="18" charset="0"/>
                <a:cs typeface="Times New Roman" panose="02020603050405020304" pitchFamily="18" charset="0"/>
              </a:rPr>
              <a:t>Sentiment</a:t>
            </a:r>
          </a:p>
          <a:p>
            <a:pPr lvl="1">
              <a:buFont typeface="Wingdings" panose="05000000000000000000" pitchFamily="2" charset="2"/>
              <a:buChar char="Ø"/>
            </a:pPr>
            <a:r>
              <a:rPr lang="en-US" altLang="en-US" sz="2000" dirty="0">
                <a:latin typeface="Times New Roman" panose="02020603050405020304" pitchFamily="18" charset="0"/>
                <a:cs typeface="Times New Roman" panose="02020603050405020304" pitchFamily="18" charset="0"/>
              </a:rPr>
              <a:t>A thought, view, or attitude, especially one based mainly on emotion instead of reason</a:t>
            </a:r>
            <a:endParaRPr lang="en-US" altLang="en-US" sz="2000" baseline="30000" dirty="0">
              <a:latin typeface="Times New Roman" panose="02020603050405020304" pitchFamily="18" charset="0"/>
              <a:cs typeface="Times New Roman" panose="02020603050405020304" pitchFamily="18" charset="0"/>
            </a:endParaRPr>
          </a:p>
          <a:p>
            <a:pPr marL="45720" indent="0">
              <a:buNone/>
            </a:pPr>
            <a:r>
              <a:rPr lang="en-US" dirty="0">
                <a:latin typeface="Times New Roman" panose="02020603050405020304" pitchFamily="18" charset="0"/>
                <a:cs typeface="Times New Roman" panose="02020603050405020304" pitchFamily="18" charset="0"/>
              </a:rPr>
              <a:t>Reads a list of reviews and decide if each review is positive or negative based on the occurrences of positive and negative words.</a:t>
            </a:r>
          </a:p>
          <a:p>
            <a:pPr marL="45720" indent="0">
              <a:buNone/>
            </a:pPr>
            <a:r>
              <a:rPr lang="en-US" dirty="0">
                <a:latin typeface="Times New Roman" panose="02020603050405020304" pitchFamily="18" charset="0"/>
                <a:cs typeface="Times New Roman" panose="02020603050405020304" pitchFamily="18" charset="0"/>
              </a:rPr>
              <a:t>Using Lexicons – Unsupervised Method:</a:t>
            </a:r>
          </a:p>
          <a:p>
            <a:pPr marL="45720" indent="0">
              <a:buNone/>
            </a:pPr>
            <a:endParaRPr lang="en-US" dirty="0">
              <a:latin typeface="Times New Roman" panose="02020603050405020304" pitchFamily="18" charset="0"/>
              <a:cs typeface="Times New Roman" panose="02020603050405020304" pitchFamily="18" charset="0"/>
            </a:endParaRPr>
          </a:p>
          <a:p>
            <a:pPr marL="45720" indent="0">
              <a:buNone/>
            </a:pPr>
            <a:endParaRPr lang="en-US" dirty="0">
              <a:latin typeface="Times New Roman" panose="02020603050405020304" pitchFamily="18" charset="0"/>
              <a:cs typeface="Times New Roman" panose="02020603050405020304" pitchFamily="18" charset="0"/>
            </a:endParaRPr>
          </a:p>
          <a:p>
            <a:pPr marL="45720" indent="0">
              <a:buNone/>
            </a:pPr>
            <a:endParaRPr lang="en-US"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09A2EF43-1E24-4A82-B5BC-0FED1E03EF1D}"/>
              </a:ext>
            </a:extLst>
          </p:cNvPr>
          <p:cNvPicPr>
            <a:picLocks noChangeAspect="1"/>
          </p:cNvPicPr>
          <p:nvPr/>
        </p:nvPicPr>
        <p:blipFill>
          <a:blip r:embed="rId2"/>
          <a:stretch>
            <a:fillRect/>
          </a:stretch>
        </p:blipFill>
        <p:spPr>
          <a:xfrm>
            <a:off x="1446212" y="3705225"/>
            <a:ext cx="7010400" cy="2314575"/>
          </a:xfrm>
          <a:prstGeom prst="rect">
            <a:avLst/>
          </a:prstGeom>
        </p:spPr>
      </p:pic>
    </p:spTree>
    <p:extLst>
      <p:ext uri="{BB962C8B-B14F-4D97-AF65-F5344CB8AC3E}">
        <p14:creationId xmlns:p14="http://schemas.microsoft.com/office/powerpoint/2010/main" val="15730688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BD4EA7-3D91-4587-A67C-7446A4075047}"/>
              </a:ext>
            </a:extLst>
          </p:cNvPr>
          <p:cNvSpPr>
            <a:spLocks noGrp="1"/>
          </p:cNvSpPr>
          <p:nvPr>
            <p:ph type="title"/>
          </p:nvPr>
        </p:nvSpPr>
        <p:spPr>
          <a:xfrm>
            <a:off x="912812" y="76200"/>
            <a:ext cx="8686801" cy="1066800"/>
          </a:xfrm>
        </p:spPr>
        <p:txBody>
          <a:bodyPr/>
          <a:lstStyle/>
          <a:p>
            <a:r>
              <a:rPr lang="en-US" dirty="0"/>
              <a:t>Sentiment Analysis</a:t>
            </a:r>
          </a:p>
        </p:txBody>
      </p:sp>
      <p:sp>
        <p:nvSpPr>
          <p:cNvPr id="4" name="Rectangle 3">
            <a:extLst>
              <a:ext uri="{FF2B5EF4-FFF2-40B4-BE49-F238E27FC236}">
                <a16:creationId xmlns:a16="http://schemas.microsoft.com/office/drawing/2014/main" id="{1D2816C9-25A2-4908-B194-C154645A37CF}"/>
              </a:ext>
            </a:extLst>
          </p:cNvPr>
          <p:cNvSpPr>
            <a:spLocks noGrp="1" noChangeArrowheads="1"/>
          </p:cNvSpPr>
          <p:nvPr>
            <p:ph idx="1"/>
          </p:nvPr>
        </p:nvSpPr>
        <p:spPr>
          <a:xfrm>
            <a:off x="928507" y="1447800"/>
            <a:ext cx="8686800" cy="4495800"/>
          </a:xfrm>
        </p:spPr>
        <p:txBody>
          <a:bodyPr>
            <a:normAutofit fontScale="92500" lnSpcReduction="10000"/>
          </a:bodyPr>
          <a:lstStyle/>
          <a:p>
            <a:pPr marL="45720" indent="0">
              <a:buNone/>
            </a:pPr>
            <a:r>
              <a:rPr lang="en-US" altLang="en-US" dirty="0">
                <a:latin typeface="Times New Roman" panose="02020603050405020304" pitchFamily="18" charset="0"/>
                <a:cs typeface="Times New Roman" panose="02020603050405020304" pitchFamily="18" charset="0"/>
              </a:rPr>
              <a:t>Which features to use?</a:t>
            </a:r>
          </a:p>
          <a:p>
            <a:pPr lvl="1">
              <a:buFont typeface="Wingdings" panose="05000000000000000000" pitchFamily="2" charset="2"/>
              <a:buChar char="Ø"/>
            </a:pPr>
            <a:r>
              <a:rPr lang="en-US" altLang="en-US" sz="2000" dirty="0">
                <a:latin typeface="Times New Roman" panose="02020603050405020304" pitchFamily="18" charset="0"/>
                <a:cs typeface="Times New Roman" panose="02020603050405020304" pitchFamily="18" charset="0"/>
              </a:rPr>
              <a:t>Words (unigrams)</a:t>
            </a:r>
          </a:p>
          <a:p>
            <a:pPr lvl="1">
              <a:buFont typeface="Wingdings" panose="05000000000000000000" pitchFamily="2" charset="2"/>
              <a:buChar char="Ø"/>
            </a:pPr>
            <a:r>
              <a:rPr lang="en-US" altLang="en-US" sz="2000" dirty="0">
                <a:latin typeface="Times New Roman" panose="02020603050405020304" pitchFamily="18" charset="0"/>
                <a:cs typeface="Times New Roman" panose="02020603050405020304" pitchFamily="18" charset="0"/>
              </a:rPr>
              <a:t>Phrases/n-grams</a:t>
            </a:r>
          </a:p>
          <a:p>
            <a:pPr lvl="1">
              <a:buFont typeface="Wingdings" panose="05000000000000000000" pitchFamily="2" charset="2"/>
              <a:buChar char="Ø"/>
            </a:pPr>
            <a:r>
              <a:rPr lang="en-US" altLang="en-US" sz="2000" dirty="0">
                <a:latin typeface="Times New Roman" panose="02020603050405020304" pitchFamily="18" charset="0"/>
                <a:cs typeface="Times New Roman" panose="02020603050405020304" pitchFamily="18" charset="0"/>
              </a:rPr>
              <a:t>Sentences</a:t>
            </a:r>
          </a:p>
          <a:p>
            <a:pPr marL="45720" indent="0">
              <a:buNone/>
            </a:pPr>
            <a:r>
              <a:rPr lang="en-US" altLang="en-US" dirty="0">
                <a:latin typeface="Times New Roman" panose="02020603050405020304" pitchFamily="18" charset="0"/>
                <a:cs typeface="Times New Roman" panose="02020603050405020304" pitchFamily="18" charset="0"/>
              </a:rPr>
              <a:t>How to interpret features for sentiment detection?</a:t>
            </a:r>
          </a:p>
          <a:p>
            <a:pPr lvl="1">
              <a:buFont typeface="Wingdings" panose="05000000000000000000" pitchFamily="2" charset="2"/>
              <a:buChar char="Ø"/>
            </a:pPr>
            <a:r>
              <a:rPr lang="en-US" altLang="en-US" sz="2000" dirty="0">
                <a:latin typeface="Times New Roman" panose="02020603050405020304" pitchFamily="18" charset="0"/>
                <a:cs typeface="Times New Roman" panose="02020603050405020304" pitchFamily="18" charset="0"/>
              </a:rPr>
              <a:t>Bag of words (IR)</a:t>
            </a:r>
          </a:p>
          <a:p>
            <a:pPr lvl="1">
              <a:buFont typeface="Wingdings" panose="05000000000000000000" pitchFamily="2" charset="2"/>
              <a:buChar char="Ø"/>
            </a:pPr>
            <a:r>
              <a:rPr lang="en-US" altLang="en-US" sz="2000" dirty="0">
                <a:latin typeface="Times New Roman" panose="02020603050405020304" pitchFamily="18" charset="0"/>
                <a:cs typeface="Times New Roman" panose="02020603050405020304" pitchFamily="18" charset="0"/>
              </a:rPr>
              <a:t>Annotated lexicons (WordNet, </a:t>
            </a:r>
            <a:r>
              <a:rPr lang="en-US" altLang="en-US" sz="2000" dirty="0" err="1">
                <a:latin typeface="Times New Roman" panose="02020603050405020304" pitchFamily="18" charset="0"/>
                <a:cs typeface="Times New Roman" panose="02020603050405020304" pitchFamily="18" charset="0"/>
              </a:rPr>
              <a:t>SentiWordNet</a:t>
            </a:r>
            <a:r>
              <a:rPr lang="en-US" altLang="en-US" sz="2000" dirty="0">
                <a:latin typeface="Times New Roman" panose="02020603050405020304" pitchFamily="18" charset="0"/>
                <a:cs typeface="Times New Roman" panose="02020603050405020304" pitchFamily="18" charset="0"/>
              </a:rPr>
              <a:t>)</a:t>
            </a:r>
          </a:p>
          <a:p>
            <a:pPr lvl="1">
              <a:buFont typeface="Wingdings" panose="05000000000000000000" pitchFamily="2" charset="2"/>
              <a:buChar char="Ø"/>
            </a:pPr>
            <a:r>
              <a:rPr lang="en-US" altLang="en-US" sz="2000" dirty="0">
                <a:latin typeface="Times New Roman" panose="02020603050405020304" pitchFamily="18" charset="0"/>
                <a:cs typeface="Times New Roman" panose="02020603050405020304" pitchFamily="18" charset="0"/>
              </a:rPr>
              <a:t>Syntactic patterns</a:t>
            </a:r>
          </a:p>
          <a:p>
            <a:pPr lvl="1">
              <a:buFont typeface="Wingdings" panose="05000000000000000000" pitchFamily="2" charset="2"/>
              <a:buChar char="Ø"/>
            </a:pPr>
            <a:r>
              <a:rPr lang="en-US" altLang="en-US" sz="2000" dirty="0">
                <a:latin typeface="Times New Roman" panose="02020603050405020304" pitchFamily="18" charset="0"/>
                <a:cs typeface="Times New Roman" panose="02020603050405020304" pitchFamily="18" charset="0"/>
              </a:rPr>
              <a:t>Paragraph structure</a:t>
            </a:r>
          </a:p>
          <a:p>
            <a:pPr marL="365760" lvl="1" indent="0">
              <a:buNone/>
            </a:pPr>
            <a:endParaRPr lang="en-US" altLang="en-US" sz="2000" dirty="0">
              <a:latin typeface="Times New Roman" panose="02020603050405020304" pitchFamily="18" charset="0"/>
              <a:cs typeface="Times New Roman" panose="02020603050405020304" pitchFamily="18" charset="0"/>
            </a:endParaRPr>
          </a:p>
          <a:p>
            <a:pPr marL="365760" lvl="1" indent="0">
              <a:buNone/>
            </a:pPr>
            <a:r>
              <a:rPr lang="en-US" sz="2000" dirty="0">
                <a:latin typeface="Times New Roman" panose="02020603050405020304" pitchFamily="18" charset="0"/>
                <a:cs typeface="Times New Roman" panose="02020603050405020304" pitchFamily="18" charset="0"/>
              </a:rPr>
              <a:t>Naive Bayes Algorithm can be used in Machine Learning to classify textual data (Ex : Reviews) and calculate the accuracy based on the training and testing dataset</a:t>
            </a:r>
          </a:p>
          <a:p>
            <a:pPr marL="365760" lvl="1" indent="0">
              <a:buNone/>
            </a:pPr>
            <a:endParaRPr lang="en-US" altLang="en-US" sz="2000" dirty="0">
              <a:latin typeface="Times New Roman" panose="02020603050405020304" pitchFamily="18" charset="0"/>
              <a:cs typeface="Times New Roman" panose="02020603050405020304" pitchFamily="18" charset="0"/>
            </a:endParaRPr>
          </a:p>
          <a:p>
            <a:pPr lvl="1"/>
            <a:endParaRPr lang="en-US"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475616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t>Key Focus</a:t>
            </a:r>
          </a:p>
        </p:txBody>
      </p:sp>
      <p:sp>
        <p:nvSpPr>
          <p:cNvPr id="14" name="Content Placeholder 13"/>
          <p:cNvSpPr>
            <a:spLocks noGrp="1"/>
          </p:cNvSpPr>
          <p:nvPr>
            <p:ph idx="1"/>
          </p:nvPr>
        </p:nvSpPr>
        <p:spPr>
          <a:xfrm>
            <a:off x="1674812" y="2104534"/>
            <a:ext cx="8686801" cy="4191000"/>
          </a:xfrm>
        </p:spPr>
        <p:txBody>
          <a:bodyPr/>
          <a:lstStyle/>
          <a:p>
            <a:pPr>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Various Data Sources</a:t>
            </a:r>
          </a:p>
          <a:p>
            <a:pPr>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Centiment</a:t>
            </a:r>
          </a:p>
          <a:p>
            <a:pPr>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Centiment Business Goals and the Data Sources</a:t>
            </a:r>
          </a:p>
          <a:p>
            <a:pPr>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Data Sources &amp; its place in Data Science process</a:t>
            </a:r>
          </a:p>
          <a:p>
            <a:pPr>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Acquisition of Data Source and Cost Estimate</a:t>
            </a:r>
          </a:p>
          <a:p>
            <a:endParaRPr lang="en-US" dirty="0"/>
          </a:p>
        </p:txBody>
      </p:sp>
    </p:spTree>
    <p:extLst>
      <p:ext uri="{BB962C8B-B14F-4D97-AF65-F5344CB8AC3E}">
        <p14:creationId xmlns:p14="http://schemas.microsoft.com/office/powerpoint/2010/main" val="14372313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41B790-5CCA-49D9-B5AD-743583783A8A}"/>
              </a:ext>
            </a:extLst>
          </p:cNvPr>
          <p:cNvSpPr>
            <a:spLocks noGrp="1"/>
          </p:cNvSpPr>
          <p:nvPr>
            <p:ph type="title"/>
          </p:nvPr>
        </p:nvSpPr>
        <p:spPr/>
        <p:txBody>
          <a:bodyPr/>
          <a:lstStyle/>
          <a:p>
            <a:r>
              <a:rPr lang="en-US" dirty="0"/>
              <a:t>Why do we do Sentiment Analysis</a:t>
            </a:r>
          </a:p>
        </p:txBody>
      </p:sp>
      <p:sp>
        <p:nvSpPr>
          <p:cNvPr id="4" name="Rectangle 3">
            <a:extLst>
              <a:ext uri="{FF2B5EF4-FFF2-40B4-BE49-F238E27FC236}">
                <a16:creationId xmlns:a16="http://schemas.microsoft.com/office/drawing/2014/main" id="{F0B6F588-6AF3-412B-821B-BE34E56A881C}"/>
              </a:ext>
            </a:extLst>
          </p:cNvPr>
          <p:cNvSpPr txBox="1">
            <a:spLocks noChangeArrowheads="1"/>
          </p:cNvSpPr>
          <p:nvPr/>
        </p:nvSpPr>
        <p:spPr>
          <a:xfrm>
            <a:off x="1293812" y="1790733"/>
            <a:ext cx="8229600" cy="4530725"/>
          </a:xfrm>
          <a:prstGeom prst="rect">
            <a:avLst/>
          </a:prstGeom>
        </p:spPr>
        <p:txBody>
          <a:bodyPr vert="horz" lIns="91440" tIns="45720" rIns="91440" bIns="45720" rtlCol="0">
            <a:normAutofit/>
          </a:bodyPr>
          <a:lstStyle>
            <a:lvl1pPr marL="274320" indent="-228600" algn="l" defTabSz="914400" rtl="0" eaLnBrk="1" latinLnBrk="0" hangingPunct="1">
              <a:lnSpc>
                <a:spcPct val="90000"/>
              </a:lnSpc>
              <a:spcBef>
                <a:spcPts val="1800"/>
              </a:spcBef>
              <a:buClr>
                <a:schemeClr val="tx1">
                  <a:lumMod val="65000"/>
                  <a:lumOff val="35000"/>
                </a:schemeClr>
              </a:buClr>
              <a:buSzPct val="80000"/>
              <a:buFont typeface="Arial" pitchFamily="34" charset="0"/>
              <a:buChar char="•"/>
              <a:defRPr sz="2000" kern="1200">
                <a:solidFill>
                  <a:schemeClr val="tx1">
                    <a:lumMod val="65000"/>
                    <a:lumOff val="35000"/>
                  </a:schemeClr>
                </a:solidFill>
                <a:latin typeface="+mn-lt"/>
                <a:ea typeface="+mn-ea"/>
                <a:cs typeface="+mn-cs"/>
              </a:defRPr>
            </a:lvl1pPr>
            <a:lvl2pPr marL="594360" indent="-228600" algn="l" defTabSz="914400" rtl="0" eaLnBrk="1" latinLnBrk="0" hangingPunct="1">
              <a:lnSpc>
                <a:spcPct val="90000"/>
              </a:lnSpc>
              <a:spcBef>
                <a:spcPts val="1000"/>
              </a:spcBef>
              <a:buClr>
                <a:schemeClr val="tx1">
                  <a:lumMod val="65000"/>
                  <a:lumOff val="35000"/>
                </a:schemeClr>
              </a:buClr>
              <a:buSzPct val="80000"/>
              <a:buFont typeface="Arial" pitchFamily="34" charset="0"/>
              <a:buChar char="•"/>
              <a:defRPr sz="1800" kern="1200">
                <a:solidFill>
                  <a:schemeClr val="tx1">
                    <a:lumMod val="65000"/>
                    <a:lumOff val="35000"/>
                  </a:schemeClr>
                </a:solidFill>
                <a:latin typeface="+mn-lt"/>
                <a:ea typeface="+mn-ea"/>
                <a:cs typeface="+mn-cs"/>
              </a:defRPr>
            </a:lvl2pPr>
            <a:lvl3pPr marL="777240" indent="-182880" algn="l" defTabSz="914400" rtl="0" eaLnBrk="1" latinLnBrk="0" hangingPunct="1">
              <a:lnSpc>
                <a:spcPct val="90000"/>
              </a:lnSpc>
              <a:spcBef>
                <a:spcPts val="600"/>
              </a:spcBef>
              <a:buClr>
                <a:schemeClr val="tx1">
                  <a:lumMod val="65000"/>
                  <a:lumOff val="35000"/>
                </a:schemeClr>
              </a:buClr>
              <a:buSzPct val="80000"/>
              <a:buFont typeface="Arial" pitchFamily="34" charset="0"/>
              <a:buChar char="•"/>
              <a:defRPr sz="1600" kern="1200">
                <a:solidFill>
                  <a:schemeClr val="tx1">
                    <a:lumMod val="65000"/>
                    <a:lumOff val="35000"/>
                  </a:schemeClr>
                </a:solidFill>
                <a:latin typeface="+mn-lt"/>
                <a:ea typeface="+mn-ea"/>
                <a:cs typeface="+mn-cs"/>
              </a:defRPr>
            </a:lvl3pPr>
            <a:lvl4pPr marL="960120" indent="-182880" algn="l" defTabSz="914400" rtl="0" eaLnBrk="1" latinLnBrk="0" hangingPunct="1">
              <a:lnSpc>
                <a:spcPct val="90000"/>
              </a:lnSpc>
              <a:spcBef>
                <a:spcPts val="600"/>
              </a:spcBef>
              <a:buClr>
                <a:schemeClr val="tx1">
                  <a:lumMod val="65000"/>
                  <a:lumOff val="35000"/>
                </a:schemeClr>
              </a:buClr>
              <a:buSzPct val="80000"/>
              <a:buFont typeface="Arial" pitchFamily="34" charset="0"/>
              <a:buChar char="•"/>
              <a:defRPr sz="1400" kern="1200">
                <a:solidFill>
                  <a:schemeClr val="tx1">
                    <a:lumMod val="65000"/>
                    <a:lumOff val="35000"/>
                  </a:schemeClr>
                </a:solidFill>
                <a:latin typeface="+mn-lt"/>
                <a:ea typeface="+mn-ea"/>
                <a:cs typeface="+mn-cs"/>
              </a:defRPr>
            </a:lvl4pPr>
            <a:lvl5pPr marL="1097280" indent="-137160" algn="l" defTabSz="914400" rtl="0" eaLnBrk="1" latinLnBrk="0" hangingPunct="1">
              <a:lnSpc>
                <a:spcPct val="90000"/>
              </a:lnSpc>
              <a:spcBef>
                <a:spcPts val="600"/>
              </a:spcBef>
              <a:buClr>
                <a:schemeClr val="tx1">
                  <a:lumMod val="65000"/>
                  <a:lumOff val="35000"/>
                </a:schemeClr>
              </a:buClr>
              <a:buSzPct val="80000"/>
              <a:buFont typeface="Arial" pitchFamily="34" charset="0"/>
              <a:buChar char="•"/>
              <a:defRPr sz="1400" kern="1200">
                <a:solidFill>
                  <a:schemeClr val="tx1">
                    <a:lumMod val="65000"/>
                    <a:lumOff val="35000"/>
                  </a:schemeClr>
                </a:solidFill>
                <a:latin typeface="+mn-lt"/>
                <a:ea typeface="+mn-ea"/>
                <a:cs typeface="+mn-cs"/>
              </a:defRPr>
            </a:lvl5pPr>
            <a:lvl6pPr marL="1234440" indent="-137160" algn="l" defTabSz="914400" rtl="0" eaLnBrk="1" latinLnBrk="0" hangingPunct="1">
              <a:spcBef>
                <a:spcPts val="600"/>
              </a:spcBef>
              <a:buSzPct val="80000"/>
              <a:buFont typeface="Arial" pitchFamily="34" charset="0"/>
              <a:buChar char="•"/>
              <a:defRPr sz="1400" kern="1200">
                <a:solidFill>
                  <a:schemeClr val="tx1">
                    <a:lumMod val="65000"/>
                    <a:lumOff val="35000"/>
                  </a:schemeClr>
                </a:solidFill>
                <a:latin typeface="+mn-lt"/>
                <a:ea typeface="+mn-ea"/>
                <a:cs typeface="+mn-cs"/>
              </a:defRPr>
            </a:lvl6pPr>
            <a:lvl7pPr marL="1371600" indent="-137160" algn="l" defTabSz="914400" rtl="0" eaLnBrk="1" latinLnBrk="0" hangingPunct="1">
              <a:spcBef>
                <a:spcPts val="600"/>
              </a:spcBef>
              <a:buSzPct val="80000"/>
              <a:buFont typeface="Arial" pitchFamily="34" charset="0"/>
              <a:buChar char="•"/>
              <a:defRPr sz="1400" kern="1200">
                <a:solidFill>
                  <a:schemeClr val="tx1">
                    <a:lumMod val="65000"/>
                    <a:lumOff val="35000"/>
                  </a:schemeClr>
                </a:solidFill>
                <a:latin typeface="+mn-lt"/>
                <a:ea typeface="+mn-ea"/>
                <a:cs typeface="+mn-cs"/>
              </a:defRPr>
            </a:lvl7pPr>
            <a:lvl8pPr marL="1508760" indent="-137160" algn="l" defTabSz="914400" rtl="0" eaLnBrk="1" latinLnBrk="0" hangingPunct="1">
              <a:spcBef>
                <a:spcPts val="600"/>
              </a:spcBef>
              <a:buSzPct val="80000"/>
              <a:buFont typeface="Arial" pitchFamily="34" charset="0"/>
              <a:buChar char="•"/>
              <a:defRPr sz="1400" kern="1200">
                <a:solidFill>
                  <a:schemeClr val="tx1">
                    <a:lumMod val="65000"/>
                    <a:lumOff val="35000"/>
                  </a:schemeClr>
                </a:solidFill>
                <a:latin typeface="+mn-lt"/>
                <a:ea typeface="+mn-ea"/>
                <a:cs typeface="+mn-cs"/>
              </a:defRPr>
            </a:lvl8pPr>
            <a:lvl9pPr marL="1645920" indent="-137160" algn="l" defTabSz="914400" rtl="0" eaLnBrk="1" latinLnBrk="0" hangingPunct="1">
              <a:spcBef>
                <a:spcPts val="600"/>
              </a:spcBef>
              <a:buSzPct val="80000"/>
              <a:buFont typeface="Arial" pitchFamily="34" charset="0"/>
              <a:buChar char="•"/>
              <a:defRPr sz="1400" kern="1200">
                <a:solidFill>
                  <a:schemeClr val="tx1">
                    <a:lumMod val="65000"/>
                    <a:lumOff val="35000"/>
                  </a:schemeClr>
                </a:solidFill>
                <a:latin typeface="+mn-lt"/>
                <a:ea typeface="+mn-ea"/>
                <a:cs typeface="+mn-cs"/>
              </a:defRPr>
            </a:lvl9pPr>
          </a:lstStyle>
          <a:p>
            <a:pPr marL="45720" indent="0">
              <a:buNone/>
            </a:pPr>
            <a:r>
              <a:rPr lang="en-US" altLang="en-US" dirty="0">
                <a:latin typeface="Times New Roman" panose="02020603050405020304" pitchFamily="18" charset="0"/>
                <a:cs typeface="Times New Roman" panose="02020603050405020304" pitchFamily="18" charset="0"/>
              </a:rPr>
              <a:t>Consumer information</a:t>
            </a:r>
          </a:p>
          <a:p>
            <a:pPr lvl="1">
              <a:buFont typeface="Wingdings" panose="05000000000000000000" pitchFamily="2" charset="2"/>
              <a:buChar char="Ø"/>
            </a:pPr>
            <a:r>
              <a:rPr lang="en-US" altLang="en-US" dirty="0">
                <a:latin typeface="Times New Roman" panose="02020603050405020304" pitchFamily="18" charset="0"/>
                <a:cs typeface="Times New Roman" panose="02020603050405020304" pitchFamily="18" charset="0"/>
              </a:rPr>
              <a:t>Product reviews</a:t>
            </a:r>
          </a:p>
          <a:p>
            <a:pPr marL="45720" indent="0">
              <a:buNone/>
            </a:pPr>
            <a:r>
              <a:rPr lang="en-US" altLang="en-US" dirty="0">
                <a:latin typeface="Times New Roman" panose="02020603050405020304" pitchFamily="18" charset="0"/>
                <a:cs typeface="Times New Roman" panose="02020603050405020304" pitchFamily="18" charset="0"/>
              </a:rPr>
              <a:t>Marketing</a:t>
            </a:r>
          </a:p>
          <a:p>
            <a:pPr lvl="1">
              <a:buFont typeface="Wingdings" panose="05000000000000000000" pitchFamily="2" charset="2"/>
              <a:buChar char="Ø"/>
            </a:pPr>
            <a:r>
              <a:rPr lang="en-US" altLang="en-US" sz="1600" dirty="0">
                <a:latin typeface="Times New Roman" panose="02020603050405020304" pitchFamily="18" charset="0"/>
                <a:cs typeface="Times New Roman" panose="02020603050405020304" pitchFamily="18" charset="0"/>
              </a:rPr>
              <a:t>Consumer attitudes</a:t>
            </a:r>
          </a:p>
          <a:p>
            <a:pPr lvl="1">
              <a:buFont typeface="Wingdings" panose="05000000000000000000" pitchFamily="2" charset="2"/>
              <a:buChar char="Ø"/>
            </a:pPr>
            <a:r>
              <a:rPr lang="en-US" altLang="en-US" sz="1600" dirty="0">
                <a:latin typeface="Times New Roman" panose="02020603050405020304" pitchFamily="18" charset="0"/>
                <a:cs typeface="Times New Roman" panose="02020603050405020304" pitchFamily="18" charset="0"/>
              </a:rPr>
              <a:t>Trends</a:t>
            </a:r>
          </a:p>
          <a:p>
            <a:pPr marL="45720" indent="0">
              <a:buNone/>
            </a:pPr>
            <a:r>
              <a:rPr lang="en-US" altLang="en-US" dirty="0">
                <a:latin typeface="Times New Roman" panose="02020603050405020304" pitchFamily="18" charset="0"/>
                <a:cs typeface="Times New Roman" panose="02020603050405020304" pitchFamily="18" charset="0"/>
              </a:rPr>
              <a:t>Politics</a:t>
            </a:r>
          </a:p>
          <a:p>
            <a:pPr lvl="1">
              <a:buFont typeface="Wingdings" panose="05000000000000000000" pitchFamily="2" charset="2"/>
              <a:buChar char="Ø"/>
            </a:pPr>
            <a:r>
              <a:rPr lang="en-US" altLang="en-US" sz="2000" dirty="0">
                <a:latin typeface="Times New Roman" panose="02020603050405020304" pitchFamily="18" charset="0"/>
                <a:cs typeface="Times New Roman" panose="02020603050405020304" pitchFamily="18" charset="0"/>
              </a:rPr>
              <a:t>Politicians want to know voters’ views</a:t>
            </a:r>
          </a:p>
          <a:p>
            <a:pPr lvl="1">
              <a:buFont typeface="Wingdings" panose="05000000000000000000" pitchFamily="2" charset="2"/>
              <a:buChar char="Ø"/>
            </a:pPr>
            <a:r>
              <a:rPr lang="en-US" altLang="en-US" sz="2000" dirty="0">
                <a:latin typeface="Times New Roman" panose="02020603050405020304" pitchFamily="18" charset="0"/>
                <a:cs typeface="Times New Roman" panose="02020603050405020304" pitchFamily="18" charset="0"/>
              </a:rPr>
              <a:t>Voters want to know politician's’ stances and who else supports them</a:t>
            </a:r>
          </a:p>
          <a:p>
            <a:pPr marL="45720" indent="0">
              <a:buNone/>
            </a:pPr>
            <a:r>
              <a:rPr lang="en-US" altLang="en-US" dirty="0">
                <a:latin typeface="Times New Roman" panose="02020603050405020304" pitchFamily="18" charset="0"/>
                <a:cs typeface="Times New Roman" panose="02020603050405020304" pitchFamily="18" charset="0"/>
              </a:rPr>
              <a:t>Social</a:t>
            </a:r>
          </a:p>
          <a:p>
            <a:pPr lvl="1">
              <a:buFont typeface="Wingdings" panose="05000000000000000000" pitchFamily="2" charset="2"/>
              <a:buChar char="Ø"/>
            </a:pPr>
            <a:r>
              <a:rPr lang="en-US" altLang="en-US" sz="2000" dirty="0">
                <a:latin typeface="Times New Roman" panose="02020603050405020304" pitchFamily="18" charset="0"/>
                <a:cs typeface="Times New Roman" panose="02020603050405020304" pitchFamily="18" charset="0"/>
              </a:rPr>
              <a:t>Find like-minded individuals or communities</a:t>
            </a:r>
          </a:p>
        </p:txBody>
      </p:sp>
    </p:spTree>
    <p:extLst>
      <p:ext uri="{BB962C8B-B14F-4D97-AF65-F5344CB8AC3E}">
        <p14:creationId xmlns:p14="http://schemas.microsoft.com/office/powerpoint/2010/main" val="245973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33715A-F880-468A-8882-923550F96187}"/>
              </a:ext>
            </a:extLst>
          </p:cNvPr>
          <p:cNvSpPr>
            <a:spLocks noGrp="1"/>
          </p:cNvSpPr>
          <p:nvPr>
            <p:ph type="title"/>
          </p:nvPr>
        </p:nvSpPr>
        <p:spPr/>
        <p:txBody>
          <a:bodyPr/>
          <a:lstStyle/>
          <a:p>
            <a:r>
              <a:rPr lang="en-US" dirty="0"/>
              <a:t>Data Analysis</a:t>
            </a:r>
          </a:p>
        </p:txBody>
      </p:sp>
      <p:graphicFrame>
        <p:nvGraphicFramePr>
          <p:cNvPr id="4" name="Content Placeholder 3">
            <a:extLst>
              <a:ext uri="{FF2B5EF4-FFF2-40B4-BE49-F238E27FC236}">
                <a16:creationId xmlns:a16="http://schemas.microsoft.com/office/drawing/2014/main" id="{E9FBDE9B-6F42-4D2C-9026-7C44B70F82BA}"/>
              </a:ext>
            </a:extLst>
          </p:cNvPr>
          <p:cNvGraphicFramePr>
            <a:graphicFrameLocks noGrp="1"/>
          </p:cNvGraphicFramePr>
          <p:nvPr>
            <p:ph idx="1"/>
            <p:extLst>
              <p:ext uri="{D42A27DB-BD31-4B8C-83A1-F6EECF244321}">
                <p14:modId xmlns:p14="http://schemas.microsoft.com/office/powerpoint/2010/main" val="2023824837"/>
              </p:ext>
            </p:extLst>
          </p:nvPr>
        </p:nvGraphicFramePr>
        <p:xfrm>
          <a:off x="1065213" y="1828800"/>
          <a:ext cx="8686800" cy="41910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43658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BAA66A-F460-4F9B-82F6-A057419E1977}"/>
              </a:ext>
            </a:extLst>
          </p:cNvPr>
          <p:cNvSpPr>
            <a:spLocks noGrp="1"/>
          </p:cNvSpPr>
          <p:nvPr>
            <p:ph type="title"/>
          </p:nvPr>
        </p:nvSpPr>
        <p:spPr>
          <a:xfrm>
            <a:off x="1979612" y="1219200"/>
            <a:ext cx="8686801" cy="2743200"/>
          </a:xfrm>
        </p:spPr>
        <p:txBody>
          <a:bodyPr>
            <a:normAutofit/>
          </a:bodyPr>
          <a:lstStyle/>
          <a:p>
            <a:r>
              <a:rPr lang="en-US" sz="8000" dirty="0">
                <a:latin typeface="Times New Roman" panose="02020603050405020304" pitchFamily="18" charset="0"/>
                <a:cs typeface="Times New Roman" panose="02020603050405020304" pitchFamily="18" charset="0"/>
              </a:rPr>
              <a:t>	Thank You!</a:t>
            </a:r>
          </a:p>
        </p:txBody>
      </p:sp>
    </p:spTree>
    <p:extLst>
      <p:ext uri="{BB962C8B-B14F-4D97-AF65-F5344CB8AC3E}">
        <p14:creationId xmlns:p14="http://schemas.microsoft.com/office/powerpoint/2010/main" val="11478602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t>Know your Customer</a:t>
            </a:r>
          </a:p>
        </p:txBody>
      </p:sp>
      <p:sp>
        <p:nvSpPr>
          <p:cNvPr id="14" name="Content Placeholder 13"/>
          <p:cNvSpPr>
            <a:spLocks noGrp="1"/>
          </p:cNvSpPr>
          <p:nvPr>
            <p:ph idx="1"/>
          </p:nvPr>
        </p:nvSpPr>
        <p:spPr/>
        <p:txBody>
          <a:bodyPr>
            <a:normAutofit/>
          </a:bodyPr>
          <a:lstStyle/>
          <a:p>
            <a:pPr marL="45720" indent="0">
              <a:lnSpc>
                <a:spcPct val="150000"/>
              </a:lnSpc>
              <a:buNone/>
            </a:pPr>
            <a:r>
              <a:rPr lang="en-US" sz="2400" dirty="0">
                <a:latin typeface="Times New Roman" panose="02020603050405020304" pitchFamily="18" charset="0"/>
                <a:cs typeface="Times New Roman" panose="02020603050405020304" pitchFamily="18" charset="0"/>
              </a:rPr>
              <a:t>Understanding your customer better isn’t as complex as you might think, but it does require a thoughtful analysis of where and how you can collect meaningful data. By better defining which aspects of their behavior or profiles are most significant to your business, you can start to measure and analyze better ways to engage them and ultimately sell more. </a:t>
            </a:r>
          </a:p>
        </p:txBody>
      </p:sp>
    </p:spTree>
    <p:extLst>
      <p:ext uri="{BB962C8B-B14F-4D97-AF65-F5344CB8AC3E}">
        <p14:creationId xmlns:p14="http://schemas.microsoft.com/office/powerpoint/2010/main" val="1426335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0" y="0"/>
            <a:ext cx="8686801" cy="1066800"/>
          </a:xfrm>
        </p:spPr>
        <p:txBody>
          <a:bodyPr/>
          <a:lstStyle/>
          <a:p>
            <a:r>
              <a:rPr lang="en-US" dirty="0"/>
              <a:t>	Data Sources</a:t>
            </a:r>
          </a:p>
        </p:txBody>
      </p:sp>
      <p:graphicFrame>
        <p:nvGraphicFramePr>
          <p:cNvPr id="2" name="Diagram 1">
            <a:extLst>
              <a:ext uri="{FF2B5EF4-FFF2-40B4-BE49-F238E27FC236}">
                <a16:creationId xmlns:a16="http://schemas.microsoft.com/office/drawing/2014/main" id="{7B8FECB4-4A63-45A8-A012-24700CAE1052}"/>
              </a:ext>
            </a:extLst>
          </p:cNvPr>
          <p:cNvGraphicFramePr/>
          <p:nvPr>
            <p:extLst>
              <p:ext uri="{D42A27DB-BD31-4B8C-83A1-F6EECF244321}">
                <p14:modId xmlns:p14="http://schemas.microsoft.com/office/powerpoint/2010/main" val="664427589"/>
              </p:ext>
            </p:extLst>
          </p:nvPr>
        </p:nvGraphicFramePr>
        <p:xfrm>
          <a:off x="2031471" y="720372"/>
          <a:ext cx="8125883" cy="54172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75820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E977E2-9CBB-4337-BF7B-A9F553F1AEF0}"/>
              </a:ext>
            </a:extLst>
          </p:cNvPr>
          <p:cNvSpPr>
            <a:spLocks noGrp="1"/>
          </p:cNvSpPr>
          <p:nvPr>
            <p:ph type="title"/>
          </p:nvPr>
        </p:nvSpPr>
        <p:spPr>
          <a:xfrm>
            <a:off x="0" y="228600"/>
            <a:ext cx="8686801" cy="1066800"/>
          </a:xfrm>
        </p:spPr>
        <p:txBody>
          <a:bodyPr/>
          <a:lstStyle/>
          <a:p>
            <a:r>
              <a:rPr lang="en-US" dirty="0"/>
              <a:t>	Customer Real time </a:t>
            </a:r>
            <a:r>
              <a:rPr lang="en-US" dirty="0" err="1"/>
              <a:t>Behaviour</a:t>
            </a:r>
            <a:endParaRPr lang="en-US" dirty="0"/>
          </a:p>
        </p:txBody>
      </p:sp>
      <p:sp>
        <p:nvSpPr>
          <p:cNvPr id="4" name="Content Placeholder 3">
            <a:extLst>
              <a:ext uri="{FF2B5EF4-FFF2-40B4-BE49-F238E27FC236}">
                <a16:creationId xmlns:a16="http://schemas.microsoft.com/office/drawing/2014/main" id="{4706716D-3939-491D-8B92-30EAE008973E}"/>
              </a:ext>
            </a:extLst>
          </p:cNvPr>
          <p:cNvSpPr>
            <a:spLocks noGrp="1"/>
          </p:cNvSpPr>
          <p:nvPr>
            <p:ph idx="1"/>
          </p:nvPr>
        </p:nvSpPr>
        <p:spPr/>
        <p:txBody>
          <a:bodyPr/>
          <a:lstStyle/>
          <a:p>
            <a:r>
              <a:rPr lang="en-US" dirty="0"/>
              <a:t>Analyze how long visitors are spending on your website</a:t>
            </a:r>
          </a:p>
          <a:p>
            <a:r>
              <a:rPr lang="en-US" dirty="0"/>
              <a:t>Where they are spending the most time?</a:t>
            </a:r>
          </a:p>
          <a:p>
            <a:r>
              <a:rPr lang="en-US" dirty="0"/>
              <a:t>What links they are clicking?</a:t>
            </a:r>
          </a:p>
          <a:p>
            <a:r>
              <a:rPr lang="en-US" dirty="0"/>
              <a:t>What triggers them to share your content on Social media?</a:t>
            </a:r>
          </a:p>
          <a:p>
            <a:r>
              <a:rPr lang="en-US" dirty="0"/>
              <a:t>What are they Uploading and Downloading? and at what times?</a:t>
            </a:r>
          </a:p>
          <a:p>
            <a:endParaRPr lang="en-US" dirty="0"/>
          </a:p>
        </p:txBody>
      </p:sp>
    </p:spTree>
    <p:extLst>
      <p:ext uri="{BB962C8B-B14F-4D97-AF65-F5344CB8AC3E}">
        <p14:creationId xmlns:p14="http://schemas.microsoft.com/office/powerpoint/2010/main" val="307214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673832-C01E-4B69-AFCD-DA7D165563A9}"/>
              </a:ext>
            </a:extLst>
          </p:cNvPr>
          <p:cNvSpPr>
            <a:spLocks noGrp="1"/>
          </p:cNvSpPr>
          <p:nvPr>
            <p:ph type="title"/>
          </p:nvPr>
        </p:nvSpPr>
        <p:spPr>
          <a:xfrm>
            <a:off x="1058774" y="228028"/>
            <a:ext cx="8686801" cy="1066800"/>
          </a:xfrm>
        </p:spPr>
        <p:txBody>
          <a:bodyPr/>
          <a:lstStyle/>
          <a:p>
            <a:r>
              <a:rPr lang="en-US" dirty="0"/>
              <a:t>Consumer Real Time </a:t>
            </a:r>
            <a:r>
              <a:rPr lang="en-US" dirty="0" err="1"/>
              <a:t>Behaviour</a:t>
            </a:r>
            <a:endParaRPr lang="en-US" dirty="0"/>
          </a:p>
        </p:txBody>
      </p:sp>
      <p:pic>
        <p:nvPicPr>
          <p:cNvPr id="5" name="Content Placeholder 4">
            <a:extLst>
              <a:ext uri="{FF2B5EF4-FFF2-40B4-BE49-F238E27FC236}">
                <a16:creationId xmlns:a16="http://schemas.microsoft.com/office/drawing/2014/main" id="{6B8CBB54-E933-422D-AAAD-1A443C79BAD0}"/>
              </a:ext>
            </a:extLst>
          </p:cNvPr>
          <p:cNvPicPr>
            <a:picLocks noGrp="1" noChangeAspect="1"/>
          </p:cNvPicPr>
          <p:nvPr>
            <p:ph idx="1"/>
          </p:nvPr>
        </p:nvPicPr>
        <p:blipFill>
          <a:blip r:embed="rId2"/>
          <a:stretch>
            <a:fillRect/>
          </a:stretch>
        </p:blipFill>
        <p:spPr>
          <a:xfrm>
            <a:off x="3624839" y="2224028"/>
            <a:ext cx="1666695" cy="1562003"/>
          </a:xfrm>
          <a:prstGeom prst="rect">
            <a:avLst/>
          </a:prstGeom>
        </p:spPr>
      </p:pic>
      <p:pic>
        <p:nvPicPr>
          <p:cNvPr id="4" name="Picture 3">
            <a:extLst>
              <a:ext uri="{FF2B5EF4-FFF2-40B4-BE49-F238E27FC236}">
                <a16:creationId xmlns:a16="http://schemas.microsoft.com/office/drawing/2014/main" id="{33801006-F903-487D-9361-99DE53104C56}"/>
              </a:ext>
            </a:extLst>
          </p:cNvPr>
          <p:cNvPicPr>
            <a:picLocks noChangeAspect="1"/>
          </p:cNvPicPr>
          <p:nvPr/>
        </p:nvPicPr>
        <p:blipFill>
          <a:blip r:embed="rId3"/>
          <a:stretch>
            <a:fillRect/>
          </a:stretch>
        </p:blipFill>
        <p:spPr>
          <a:xfrm>
            <a:off x="1446212" y="2133600"/>
            <a:ext cx="1666695" cy="1646067"/>
          </a:xfrm>
          <a:prstGeom prst="rect">
            <a:avLst/>
          </a:prstGeom>
        </p:spPr>
      </p:pic>
      <p:pic>
        <p:nvPicPr>
          <p:cNvPr id="6" name="Picture 5">
            <a:extLst>
              <a:ext uri="{FF2B5EF4-FFF2-40B4-BE49-F238E27FC236}">
                <a16:creationId xmlns:a16="http://schemas.microsoft.com/office/drawing/2014/main" id="{74AC330A-63C2-4249-BB04-B760CA153D63}"/>
              </a:ext>
            </a:extLst>
          </p:cNvPr>
          <p:cNvPicPr>
            <a:picLocks noChangeAspect="1"/>
          </p:cNvPicPr>
          <p:nvPr/>
        </p:nvPicPr>
        <p:blipFill>
          <a:blip r:embed="rId4"/>
          <a:stretch>
            <a:fillRect/>
          </a:stretch>
        </p:blipFill>
        <p:spPr>
          <a:xfrm>
            <a:off x="7618412" y="2121346"/>
            <a:ext cx="2971800" cy="1263015"/>
          </a:xfrm>
          <a:prstGeom prst="rect">
            <a:avLst/>
          </a:prstGeom>
        </p:spPr>
      </p:pic>
      <p:pic>
        <p:nvPicPr>
          <p:cNvPr id="7" name="Picture 6">
            <a:extLst>
              <a:ext uri="{FF2B5EF4-FFF2-40B4-BE49-F238E27FC236}">
                <a16:creationId xmlns:a16="http://schemas.microsoft.com/office/drawing/2014/main" id="{43F42041-2EBF-4E41-A5E1-6512199B3D63}"/>
              </a:ext>
            </a:extLst>
          </p:cNvPr>
          <p:cNvPicPr>
            <a:picLocks noChangeAspect="1"/>
          </p:cNvPicPr>
          <p:nvPr/>
        </p:nvPicPr>
        <p:blipFill>
          <a:blip r:embed="rId5"/>
          <a:stretch>
            <a:fillRect/>
          </a:stretch>
        </p:blipFill>
        <p:spPr>
          <a:xfrm>
            <a:off x="5740688" y="2465367"/>
            <a:ext cx="1447800" cy="1440140"/>
          </a:xfrm>
          <a:prstGeom prst="rect">
            <a:avLst/>
          </a:prstGeom>
        </p:spPr>
      </p:pic>
      <p:pic>
        <p:nvPicPr>
          <p:cNvPr id="8" name="Picture 7">
            <a:extLst>
              <a:ext uri="{FF2B5EF4-FFF2-40B4-BE49-F238E27FC236}">
                <a16:creationId xmlns:a16="http://schemas.microsoft.com/office/drawing/2014/main" id="{7379F471-52EB-47C7-A9CC-214B48974BC9}"/>
              </a:ext>
            </a:extLst>
          </p:cNvPr>
          <p:cNvPicPr>
            <a:picLocks noChangeAspect="1"/>
          </p:cNvPicPr>
          <p:nvPr/>
        </p:nvPicPr>
        <p:blipFill>
          <a:blip r:embed="rId6"/>
          <a:stretch>
            <a:fillRect/>
          </a:stretch>
        </p:blipFill>
        <p:spPr>
          <a:xfrm>
            <a:off x="1343979" y="4018676"/>
            <a:ext cx="1871159" cy="1799877"/>
          </a:xfrm>
          <a:prstGeom prst="rect">
            <a:avLst/>
          </a:prstGeom>
        </p:spPr>
      </p:pic>
      <p:pic>
        <p:nvPicPr>
          <p:cNvPr id="9" name="Picture 8">
            <a:extLst>
              <a:ext uri="{FF2B5EF4-FFF2-40B4-BE49-F238E27FC236}">
                <a16:creationId xmlns:a16="http://schemas.microsoft.com/office/drawing/2014/main" id="{6B01EF76-E61F-401E-9AE5-636AEF12648E}"/>
              </a:ext>
            </a:extLst>
          </p:cNvPr>
          <p:cNvPicPr>
            <a:picLocks noChangeAspect="1"/>
          </p:cNvPicPr>
          <p:nvPr/>
        </p:nvPicPr>
        <p:blipFill>
          <a:blip r:embed="rId7"/>
          <a:stretch>
            <a:fillRect/>
          </a:stretch>
        </p:blipFill>
        <p:spPr>
          <a:xfrm>
            <a:off x="8406326" y="3905507"/>
            <a:ext cx="1752600" cy="880102"/>
          </a:xfrm>
          <a:prstGeom prst="rect">
            <a:avLst/>
          </a:prstGeom>
        </p:spPr>
      </p:pic>
      <p:pic>
        <p:nvPicPr>
          <p:cNvPr id="10" name="Picture 9">
            <a:extLst>
              <a:ext uri="{FF2B5EF4-FFF2-40B4-BE49-F238E27FC236}">
                <a16:creationId xmlns:a16="http://schemas.microsoft.com/office/drawing/2014/main" id="{A5DB18D0-9975-4F4A-9FD5-E648A6DB66CA}"/>
              </a:ext>
            </a:extLst>
          </p:cNvPr>
          <p:cNvPicPr>
            <a:picLocks noChangeAspect="1"/>
          </p:cNvPicPr>
          <p:nvPr/>
        </p:nvPicPr>
        <p:blipFill>
          <a:blip r:embed="rId8"/>
          <a:stretch>
            <a:fillRect/>
          </a:stretch>
        </p:blipFill>
        <p:spPr>
          <a:xfrm>
            <a:off x="3491398" y="4345558"/>
            <a:ext cx="1933575" cy="1186715"/>
          </a:xfrm>
          <a:prstGeom prst="rect">
            <a:avLst/>
          </a:prstGeom>
        </p:spPr>
      </p:pic>
      <p:pic>
        <p:nvPicPr>
          <p:cNvPr id="11" name="Picture 10">
            <a:extLst>
              <a:ext uri="{FF2B5EF4-FFF2-40B4-BE49-F238E27FC236}">
                <a16:creationId xmlns:a16="http://schemas.microsoft.com/office/drawing/2014/main" id="{F5516154-9EA5-465B-81A3-418ACFD39CDA}"/>
              </a:ext>
            </a:extLst>
          </p:cNvPr>
          <p:cNvPicPr>
            <a:picLocks noChangeAspect="1"/>
          </p:cNvPicPr>
          <p:nvPr/>
        </p:nvPicPr>
        <p:blipFill>
          <a:blip r:embed="rId9"/>
          <a:stretch>
            <a:fillRect/>
          </a:stretch>
        </p:blipFill>
        <p:spPr>
          <a:xfrm>
            <a:off x="8913812" y="5165550"/>
            <a:ext cx="1438275" cy="1257300"/>
          </a:xfrm>
          <a:prstGeom prst="rect">
            <a:avLst/>
          </a:prstGeom>
        </p:spPr>
      </p:pic>
      <p:pic>
        <p:nvPicPr>
          <p:cNvPr id="12" name="Picture 11">
            <a:extLst>
              <a:ext uri="{FF2B5EF4-FFF2-40B4-BE49-F238E27FC236}">
                <a16:creationId xmlns:a16="http://schemas.microsoft.com/office/drawing/2014/main" id="{2AE485CE-EF8B-4AC8-AF19-A4A7196ECDD7}"/>
              </a:ext>
            </a:extLst>
          </p:cNvPr>
          <p:cNvPicPr>
            <a:picLocks noChangeAspect="1"/>
          </p:cNvPicPr>
          <p:nvPr/>
        </p:nvPicPr>
        <p:blipFill>
          <a:blip r:embed="rId10"/>
          <a:stretch>
            <a:fillRect/>
          </a:stretch>
        </p:blipFill>
        <p:spPr>
          <a:xfrm>
            <a:off x="5402175" y="5015333"/>
            <a:ext cx="3219450" cy="1057275"/>
          </a:xfrm>
          <a:prstGeom prst="rect">
            <a:avLst/>
          </a:prstGeom>
        </p:spPr>
      </p:pic>
    </p:spTree>
    <p:extLst>
      <p:ext uri="{BB962C8B-B14F-4D97-AF65-F5344CB8AC3E}">
        <p14:creationId xmlns:p14="http://schemas.microsoft.com/office/powerpoint/2010/main" val="2335001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E977E2-9CBB-4337-BF7B-A9F553F1AEF0}"/>
              </a:ext>
            </a:extLst>
          </p:cNvPr>
          <p:cNvSpPr>
            <a:spLocks noGrp="1"/>
          </p:cNvSpPr>
          <p:nvPr>
            <p:ph type="title"/>
          </p:nvPr>
        </p:nvSpPr>
        <p:spPr>
          <a:xfrm>
            <a:off x="0" y="0"/>
            <a:ext cx="8686801" cy="1066800"/>
          </a:xfrm>
        </p:spPr>
        <p:txBody>
          <a:bodyPr/>
          <a:lstStyle/>
          <a:p>
            <a:r>
              <a:rPr lang="en-US" dirty="0"/>
              <a:t>	Customer Real time </a:t>
            </a:r>
            <a:r>
              <a:rPr lang="en-US" dirty="0" err="1"/>
              <a:t>Behaviour</a:t>
            </a:r>
            <a:endParaRPr lang="en-US" dirty="0"/>
          </a:p>
        </p:txBody>
      </p:sp>
      <p:pic>
        <p:nvPicPr>
          <p:cNvPr id="3" name="Picture 2">
            <a:extLst>
              <a:ext uri="{FF2B5EF4-FFF2-40B4-BE49-F238E27FC236}">
                <a16:creationId xmlns:a16="http://schemas.microsoft.com/office/drawing/2014/main" id="{0194A99A-8585-4F2E-8B8A-AD72A5B1E8B0}"/>
              </a:ext>
            </a:extLst>
          </p:cNvPr>
          <p:cNvPicPr>
            <a:picLocks noChangeAspect="1"/>
          </p:cNvPicPr>
          <p:nvPr/>
        </p:nvPicPr>
        <p:blipFill>
          <a:blip r:embed="rId2"/>
          <a:stretch>
            <a:fillRect/>
          </a:stretch>
        </p:blipFill>
        <p:spPr>
          <a:xfrm>
            <a:off x="1293812" y="1447800"/>
            <a:ext cx="9477375" cy="4743450"/>
          </a:xfrm>
          <a:prstGeom prst="rect">
            <a:avLst/>
          </a:prstGeom>
        </p:spPr>
      </p:pic>
    </p:spTree>
    <p:extLst>
      <p:ext uri="{BB962C8B-B14F-4D97-AF65-F5344CB8AC3E}">
        <p14:creationId xmlns:p14="http://schemas.microsoft.com/office/powerpoint/2010/main" val="1657383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0" y="8792"/>
            <a:ext cx="8686801" cy="1066800"/>
          </a:xfrm>
        </p:spPr>
        <p:txBody>
          <a:bodyPr/>
          <a:lstStyle/>
          <a:p>
            <a:r>
              <a:rPr lang="en-US" dirty="0"/>
              <a:t>	Social Media</a:t>
            </a:r>
          </a:p>
        </p:txBody>
      </p:sp>
      <p:pic>
        <p:nvPicPr>
          <p:cNvPr id="17" name="Picture 16">
            <a:extLst>
              <a:ext uri="{FF2B5EF4-FFF2-40B4-BE49-F238E27FC236}">
                <a16:creationId xmlns:a16="http://schemas.microsoft.com/office/drawing/2014/main" id="{8C3DE6A4-7362-49F2-AC7B-73B98E10559C}"/>
              </a:ext>
            </a:extLst>
          </p:cNvPr>
          <p:cNvPicPr>
            <a:picLocks noChangeAspect="1"/>
          </p:cNvPicPr>
          <p:nvPr/>
        </p:nvPicPr>
        <p:blipFill>
          <a:blip r:embed="rId2"/>
          <a:stretch>
            <a:fillRect/>
          </a:stretch>
        </p:blipFill>
        <p:spPr>
          <a:xfrm>
            <a:off x="3579812" y="266700"/>
            <a:ext cx="6876361" cy="6324600"/>
          </a:xfrm>
          <a:prstGeom prst="rect">
            <a:avLst/>
          </a:prstGeom>
        </p:spPr>
      </p:pic>
    </p:spTree>
    <p:extLst>
      <p:ext uri="{BB962C8B-B14F-4D97-AF65-F5344CB8AC3E}">
        <p14:creationId xmlns:p14="http://schemas.microsoft.com/office/powerpoint/2010/main" val="3002690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E977E2-9CBB-4337-BF7B-A9F553F1AEF0}"/>
              </a:ext>
            </a:extLst>
          </p:cNvPr>
          <p:cNvSpPr>
            <a:spLocks noGrp="1"/>
          </p:cNvSpPr>
          <p:nvPr>
            <p:ph type="title"/>
          </p:nvPr>
        </p:nvSpPr>
        <p:spPr>
          <a:xfrm>
            <a:off x="0" y="0"/>
            <a:ext cx="8686801" cy="1066800"/>
          </a:xfrm>
        </p:spPr>
        <p:txBody>
          <a:bodyPr/>
          <a:lstStyle/>
          <a:p>
            <a:r>
              <a:rPr lang="en-US" dirty="0"/>
              <a:t>	Consumer </a:t>
            </a:r>
            <a:r>
              <a:rPr lang="en-US" dirty="0" err="1"/>
              <a:t>Behaviour</a:t>
            </a:r>
            <a:endParaRPr lang="en-US" dirty="0"/>
          </a:p>
        </p:txBody>
      </p:sp>
      <p:pic>
        <p:nvPicPr>
          <p:cNvPr id="7" name="Content Placeholder 6">
            <a:extLst>
              <a:ext uri="{FF2B5EF4-FFF2-40B4-BE49-F238E27FC236}">
                <a16:creationId xmlns:a16="http://schemas.microsoft.com/office/drawing/2014/main" id="{BA224A38-782C-4A44-A4DA-EE8008B509AC}"/>
              </a:ext>
            </a:extLst>
          </p:cNvPr>
          <p:cNvPicPr>
            <a:picLocks noGrp="1" noChangeAspect="1"/>
          </p:cNvPicPr>
          <p:nvPr>
            <p:ph idx="1"/>
          </p:nvPr>
        </p:nvPicPr>
        <p:blipFill>
          <a:blip r:embed="rId2"/>
          <a:stretch>
            <a:fillRect/>
          </a:stretch>
        </p:blipFill>
        <p:spPr>
          <a:xfrm>
            <a:off x="1065212" y="1521937"/>
            <a:ext cx="9067800" cy="5015457"/>
          </a:xfrm>
          <a:prstGeom prst="rect">
            <a:avLst/>
          </a:prstGeom>
        </p:spPr>
      </p:pic>
    </p:spTree>
    <p:extLst>
      <p:ext uri="{BB962C8B-B14F-4D97-AF65-F5344CB8AC3E}">
        <p14:creationId xmlns:p14="http://schemas.microsoft.com/office/powerpoint/2010/main" val="2909362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Business Contrast 16x9">
  <a:themeElements>
    <a:clrScheme name="BusinessContrast">
      <a:dk1>
        <a:srgbClr val="000000"/>
      </a:dk1>
      <a:lt1>
        <a:sysClr val="window" lastClr="FFFFFF"/>
      </a:lt1>
      <a:dk2>
        <a:srgbClr val="000000"/>
      </a:dk2>
      <a:lt2>
        <a:srgbClr val="E5E8E8"/>
      </a:lt2>
      <a:accent1>
        <a:srgbClr val="00AEEF"/>
      </a:accent1>
      <a:accent2>
        <a:srgbClr val="EA428A"/>
      </a:accent2>
      <a:accent3>
        <a:srgbClr val="EED500"/>
      </a:accent3>
      <a:accent4>
        <a:srgbClr val="F5A70D"/>
      </a:accent4>
      <a:accent5>
        <a:srgbClr val="8BCB30"/>
      </a:accent5>
      <a:accent6>
        <a:srgbClr val="9962C1"/>
      </a:accent6>
      <a:hlink>
        <a:srgbClr val="00AEEF"/>
      </a:hlink>
      <a:folHlink>
        <a:srgbClr val="9962C1"/>
      </a:folHlink>
    </a:clrScheme>
    <a:fontScheme name="Franklin Gothic Medium">
      <a:majorFont>
        <a:latin typeface="Franklin Gothic Medium"/>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Medium"/>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usiness contrast presentation (widescreen).potx" id="{7A5589E3-C8FC-42FF-9F45-97961AC9204A}" vid="{8FC8D05C-4C37-46F2-BA08-1F1922797ED2}"/>
    </a:ext>
  </a:extLst>
</a:theme>
</file>

<file path=ppt/theme/theme2.xml><?xml version="1.0" encoding="utf-8"?>
<a:theme xmlns:a="http://schemas.openxmlformats.org/drawingml/2006/main" name="Office Theme">
  <a:themeElements>
    <a:clrScheme name="BusinessContrast">
      <a:dk1>
        <a:srgbClr val="000000"/>
      </a:dk1>
      <a:lt1>
        <a:sysClr val="window" lastClr="FFFFFF"/>
      </a:lt1>
      <a:dk2>
        <a:srgbClr val="000000"/>
      </a:dk2>
      <a:lt2>
        <a:srgbClr val="E5E8E8"/>
      </a:lt2>
      <a:accent1>
        <a:srgbClr val="00AEEF"/>
      </a:accent1>
      <a:accent2>
        <a:srgbClr val="EA428A"/>
      </a:accent2>
      <a:accent3>
        <a:srgbClr val="EED500"/>
      </a:accent3>
      <a:accent4>
        <a:srgbClr val="F5A70D"/>
      </a:accent4>
      <a:accent5>
        <a:srgbClr val="8BCB30"/>
      </a:accent5>
      <a:accent6>
        <a:srgbClr val="9962C1"/>
      </a:accent6>
      <a:hlink>
        <a:srgbClr val="00AEEF"/>
      </a:hlink>
      <a:folHlink>
        <a:srgbClr val="9962C1"/>
      </a:folHlink>
    </a:clrScheme>
    <a:fontScheme name="Franklin Gothic Medium">
      <a:majorFont>
        <a:latin typeface="Franklin Gothic Medium"/>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Medium"/>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BusinessContrast">
      <a:dk1>
        <a:srgbClr val="000000"/>
      </a:dk1>
      <a:lt1>
        <a:sysClr val="window" lastClr="FFFFFF"/>
      </a:lt1>
      <a:dk2>
        <a:srgbClr val="000000"/>
      </a:dk2>
      <a:lt2>
        <a:srgbClr val="E5E8E8"/>
      </a:lt2>
      <a:accent1>
        <a:srgbClr val="00AEEF"/>
      </a:accent1>
      <a:accent2>
        <a:srgbClr val="EA428A"/>
      </a:accent2>
      <a:accent3>
        <a:srgbClr val="EED500"/>
      </a:accent3>
      <a:accent4>
        <a:srgbClr val="F5A70D"/>
      </a:accent4>
      <a:accent5>
        <a:srgbClr val="8BCB30"/>
      </a:accent5>
      <a:accent6>
        <a:srgbClr val="9962C1"/>
      </a:accent6>
      <a:hlink>
        <a:srgbClr val="00AEEF"/>
      </a:hlink>
      <a:folHlink>
        <a:srgbClr val="9962C1"/>
      </a:folHlink>
    </a:clrScheme>
    <a:fontScheme name="Franklin Gothic Medium">
      <a:majorFont>
        <a:latin typeface="Franklin Gothic Medium"/>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Medium"/>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Business contrast presentation (widescreen)</Template>
  <TotalTime>1855</TotalTime>
  <Words>522</Words>
  <Application>Microsoft Office PowerPoint</Application>
  <PresentationFormat>Custom</PresentationFormat>
  <Paragraphs>117</Paragraphs>
  <Slides>22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22</vt:i4>
      </vt:variant>
    </vt:vector>
  </HeadingPairs>
  <TitlesOfParts>
    <vt:vector size="27" baseType="lpstr">
      <vt:lpstr>Arial</vt:lpstr>
      <vt:lpstr>Franklin Gothic Medium</vt:lpstr>
      <vt:lpstr>Times New Roman</vt:lpstr>
      <vt:lpstr>Wingdings</vt:lpstr>
      <vt:lpstr>Business Contrast 16x9</vt:lpstr>
      <vt:lpstr>Centiment</vt:lpstr>
      <vt:lpstr>Key Focus</vt:lpstr>
      <vt:lpstr>Know your Customer</vt:lpstr>
      <vt:lpstr> Data Sources</vt:lpstr>
      <vt:lpstr> Customer Real time Behaviour</vt:lpstr>
      <vt:lpstr>Consumer Real Time Behaviour</vt:lpstr>
      <vt:lpstr> Customer Real time Behaviour</vt:lpstr>
      <vt:lpstr> Social Media</vt:lpstr>
      <vt:lpstr> Consumer Behaviour</vt:lpstr>
      <vt:lpstr>Demographic Information</vt:lpstr>
      <vt:lpstr> Customer Service Record/Surveys</vt:lpstr>
      <vt:lpstr> Customer Service Record/Surveys</vt:lpstr>
      <vt:lpstr>Centiment Business Goals</vt:lpstr>
      <vt:lpstr> Centiment Business Goals</vt:lpstr>
      <vt:lpstr> Centiment Business Goals</vt:lpstr>
      <vt:lpstr> Centiment Business Goals</vt:lpstr>
      <vt:lpstr>How Data Source fits in Data Science Process</vt:lpstr>
      <vt:lpstr>Sentiment Analysis</vt:lpstr>
      <vt:lpstr>Sentiment Analysis</vt:lpstr>
      <vt:lpstr>Why do we do Sentiment Analysis</vt:lpstr>
      <vt:lpstr>Data Analysis</vt:lpstr>
      <vt:lpstr> 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Centiment</dc:title>
  <dc:creator>Veda Arun</dc:creator>
  <cp:lastModifiedBy>AARTHI SHUNMUGAM</cp:lastModifiedBy>
  <cp:revision>48</cp:revision>
  <dcterms:created xsi:type="dcterms:W3CDTF">2018-08-22T01:46:20Z</dcterms:created>
  <dcterms:modified xsi:type="dcterms:W3CDTF">2018-08-24T02:02:23Z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0x010100AA3F7D94069FF64A86F7DFF56D60E3BE</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